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5" r:id="rId3"/>
    <p:sldId id="257" r:id="rId4"/>
    <p:sldId id="258" r:id="rId5"/>
    <p:sldId id="259" r:id="rId6"/>
    <p:sldId id="266" r:id="rId7"/>
    <p:sldId id="260" r:id="rId8"/>
    <p:sldId id="264" r:id="rId9"/>
    <p:sldId id="261" r:id="rId10"/>
    <p:sldId id="262" r:id="rId11"/>
    <p:sldId id="26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59"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70446"/>
  </p:normalViewPr>
  <p:slideViewPr>
    <p:cSldViewPr snapToGrid="0" snapToObjects="1">
      <p:cViewPr>
        <p:scale>
          <a:sx n="70" d="100"/>
          <a:sy n="70" d="100"/>
        </p:scale>
        <p:origin x="1640" y="144"/>
      </p:cViewPr>
      <p:guideLst>
        <p:guide orient="horz" pos="459"/>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5">
  <dgm:title val=""/>
  <dgm:desc val=""/>
  <dgm:catLst>
    <dgm:cat type="accent5" pri="11500"/>
  </dgm:catLst>
  <dgm:styleLbl name="node0">
    <dgm:fillClrLst meth="cycle">
      <a:schemeClr val="accent5">
        <a:alpha val="80000"/>
      </a:schemeClr>
    </dgm:fillClrLst>
    <dgm:linClrLst meth="repeat">
      <a:schemeClr val="lt1"/>
    </dgm:linClrLst>
    <dgm:effectClrLst/>
    <dgm:txLinClrLst/>
    <dgm:txFillClrLst/>
    <dgm:txEffectClrLst/>
  </dgm:styleLbl>
  <dgm:styleLbl name="node1">
    <dgm:fillClrLst>
      <a:schemeClr val="accent5">
        <a:alpha val="90000"/>
      </a:schemeClr>
      <a:schemeClr val="accent5">
        <a:alpha val="50000"/>
      </a:schemeClr>
    </dgm:fillClrLst>
    <dgm:linClrLst meth="repeat">
      <a:schemeClr val="lt1"/>
    </dgm:linClrLst>
    <dgm:effectClrLst/>
    <dgm:txLinClrLst/>
    <dgm:txFillClrLst/>
    <dgm:txEffectClrLst/>
  </dgm:styleLbl>
  <dgm:styleLbl name="alignNode1">
    <dgm:fillClrLst>
      <a:schemeClr val="accent5">
        <a:alpha val="90000"/>
      </a:schemeClr>
      <a:schemeClr val="accent5">
        <a:alpha val="50000"/>
      </a:schemeClr>
    </dgm:fillClrLst>
    <dgm:linClrLst>
      <a:schemeClr val="accent5">
        <a:alpha val="90000"/>
      </a:schemeClr>
      <a:schemeClr val="accent5">
        <a:alpha val="50000"/>
      </a:schemeClr>
    </dgm:linClrLst>
    <dgm:effectClrLst/>
    <dgm:txLinClrLst/>
    <dgm:txFillClrLst/>
    <dgm:txEffectClrLst/>
  </dgm:styleLbl>
  <dgm:styleLbl name="lnNode1">
    <dgm:fillClrLst>
      <a:schemeClr val="accent5">
        <a:shade val="90000"/>
      </a:schemeClr>
      <a:schemeClr val="accent5">
        <a:alpha val="50000"/>
        <a:tint val="5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alpha val="20000"/>
      </a:schemeClr>
    </dgm:fillClrLst>
    <dgm:linClrLst meth="repeat">
      <a:schemeClr val="lt1"/>
    </dgm:linClrLst>
    <dgm:effectClrLst/>
    <dgm:txLinClrLst/>
    <dgm:txFillClrLst/>
    <dgm:txEffectClrLst/>
  </dgm:styleLbl>
  <dgm:styleLbl name="node2">
    <dgm:fillClrLst>
      <a:schemeClr val="accent5">
        <a:alpha val="70000"/>
      </a:schemeClr>
    </dgm:fillClrLst>
    <dgm:linClrLst meth="repeat">
      <a:schemeClr val="lt1"/>
    </dgm:linClrLst>
    <dgm:effectClrLst/>
    <dgm:txLinClrLst/>
    <dgm:txFillClrLst/>
    <dgm:txEffectClrLst/>
  </dgm:styleLbl>
  <dgm:styleLbl name="node3">
    <dgm:fillClrLst>
      <a:schemeClr val="accent5">
        <a:alpha val="50000"/>
      </a:schemeClr>
    </dgm:fillClrLst>
    <dgm:linClrLst meth="repeat">
      <a:schemeClr val="lt1"/>
    </dgm:linClrLst>
    <dgm:effectClrLst/>
    <dgm:txLinClrLst/>
    <dgm:txFillClrLst/>
    <dgm:txEffectClrLst/>
  </dgm:styleLbl>
  <dgm:styleLbl name="node4">
    <dgm:fillClrLst>
      <a:schemeClr val="accent5">
        <a:alpha val="30000"/>
      </a:schemeClr>
    </dgm:fillClrLst>
    <dgm:linClrLst meth="repeat">
      <a:schemeClr val="lt1"/>
    </dgm:linClrLst>
    <dgm:effectClrLst/>
    <dgm:txLinClrLst/>
    <dgm:txFillClrLst/>
    <dgm:txEffectClrLst/>
  </dgm:styleLbl>
  <dgm:styleLbl name="fgImgPlace1">
    <dgm:fillClrLst>
      <a:schemeClr val="accent5">
        <a:tint val="50000"/>
        <a:alpha val="90000"/>
      </a:schemeClr>
      <a:schemeClr val="accent5">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f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bgSibTrans2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dgm:txEffectClrLst/>
  </dgm:styleLbl>
  <dgm:styleLbl name="sibTrans1D1">
    <dgm:fillClrLst>
      <a:schemeClr val="accent5">
        <a:shade val="90000"/>
      </a:schemeClr>
      <a:schemeClr val="accent5">
        <a:tint val="50000"/>
      </a:schemeClr>
    </dgm:fillClrLst>
    <dgm:linClrLst>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alpha val="90000"/>
      </a:schemeClr>
    </dgm:fillClrLst>
    <dgm:linClrLst meth="repeat">
      <a:schemeClr val="lt1"/>
    </dgm:linClrLst>
    <dgm:effectClrLst/>
    <dgm:txLinClrLst/>
    <dgm:txFillClrLst/>
    <dgm:txEffectClrLst/>
  </dgm:styleLbl>
  <dgm:styleLbl name="asst1">
    <dgm:fillClrLst meth="repeat">
      <a:schemeClr val="accent5">
        <a:alpha val="90000"/>
      </a:schemeClr>
    </dgm:fillClrLst>
    <dgm:linClrLst meth="repeat">
      <a:schemeClr val="lt1"/>
    </dgm:linClrLst>
    <dgm:effectClrLst/>
    <dgm:txLinClrLst/>
    <dgm:txFillClrLst/>
    <dgm:txEffectClrLst/>
  </dgm:styleLbl>
  <dgm:styleLbl name="asst2">
    <dgm:fillClrLst>
      <a:schemeClr val="accent5">
        <a:alpha val="90000"/>
      </a:schemeClr>
    </dgm:fillClrLst>
    <dgm:linClrLst meth="repeat">
      <a:schemeClr val="lt1"/>
    </dgm:linClrLst>
    <dgm:effectClrLst/>
    <dgm:txLinClrLst/>
    <dgm:txFillClrLst/>
    <dgm:txEffectClrLst/>
  </dgm:styleLbl>
  <dgm:styleLbl name="asst3">
    <dgm:fillClrLst>
      <a:schemeClr val="accent5">
        <a:alpha val="70000"/>
      </a:schemeClr>
    </dgm:fillClrLst>
    <dgm:linClrLst meth="repeat">
      <a:schemeClr val="lt1"/>
    </dgm:linClrLst>
    <dgm:effectClrLst/>
    <dgm:txLinClrLst/>
    <dgm:txFillClrLst/>
    <dgm:txEffectClrLst/>
  </dgm:styleLbl>
  <dgm:styleLbl name="asst4">
    <dgm:fillClrLst>
      <a:schemeClr val="accent5">
        <a:alpha val="50000"/>
      </a:schemeClr>
    </dgm:fillClrLst>
    <dgm:linClrLst meth="repeat">
      <a:schemeClr val="lt1"/>
    </dgm:linClrLst>
    <dgm:effectClrLst/>
    <dgm:txLinClrLst/>
    <dgm:txFillClrLst/>
    <dgm:txEffectClrLst/>
  </dgm:styleLbl>
  <dgm:styleLbl name="parChTrans2D1">
    <dgm:fillClrLst meth="repeat">
      <a:schemeClr val="accent5">
        <a:shade val="8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5">
        <a:alpha val="90000"/>
      </a:schemeClr>
      <a:schemeClr val="accent5">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a:schemeClr val="accent5">
        <a:alpha val="90000"/>
        <a:tint val="40000"/>
      </a:schemeClr>
      <a:schemeClr val="accent5">
        <a:alpha val="5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33F1BF-0981-45EE-ACF4-63C76A7EA57F}" type="doc">
      <dgm:prSet loTypeId="urn:microsoft.com/office/officeart/2005/8/layout/default" loCatId="process" qsTypeId="urn:microsoft.com/office/officeart/2005/8/quickstyle/simple1" qsCatId="simple" csTypeId="urn:microsoft.com/office/officeart/2005/8/colors/accent5_5" csCatId="accent5" phldr="1"/>
      <dgm:spPr/>
      <dgm:t>
        <a:bodyPr/>
        <a:lstStyle/>
        <a:p>
          <a:endParaRPr lang="en-US"/>
        </a:p>
      </dgm:t>
    </dgm:pt>
    <dgm:pt modelId="{2DD47A21-9DF1-41A1-B420-73620D79FA4A}">
      <dgm:prSet/>
      <dgm:spPr/>
      <dgm:t>
        <a:bodyPr/>
        <a:lstStyle/>
        <a:p>
          <a:r>
            <a:rPr lang="en-US" dirty="0"/>
            <a:t>Video </a:t>
          </a:r>
          <a:r>
            <a:rPr lang="en-US" dirty="0" smtClean="0"/>
            <a:t>Streaming</a:t>
          </a:r>
          <a:endParaRPr lang="en-US" dirty="0"/>
        </a:p>
      </dgm:t>
    </dgm:pt>
    <dgm:pt modelId="{4947466B-C5DD-4B0C-9BF2-6D96B1126030}" type="parTrans" cxnId="{DED421A4-D49E-4C94-A3CD-22C5D82F83F7}">
      <dgm:prSet/>
      <dgm:spPr/>
      <dgm:t>
        <a:bodyPr/>
        <a:lstStyle/>
        <a:p>
          <a:endParaRPr lang="en-US"/>
        </a:p>
      </dgm:t>
    </dgm:pt>
    <dgm:pt modelId="{1C4E1EE8-37F8-408C-BDAE-D2053982B965}" type="sibTrans" cxnId="{DED421A4-D49E-4C94-A3CD-22C5D82F83F7}">
      <dgm:prSet/>
      <dgm:spPr/>
      <dgm:t>
        <a:bodyPr/>
        <a:lstStyle/>
        <a:p>
          <a:endParaRPr lang="en-US"/>
        </a:p>
      </dgm:t>
    </dgm:pt>
    <dgm:pt modelId="{B7D18590-6D5F-4B50-8A90-82D1FF989D09}">
      <dgm:prSet/>
      <dgm:spPr/>
      <dgm:t>
        <a:bodyPr/>
        <a:lstStyle/>
        <a:p>
          <a:r>
            <a:rPr lang="en-US" dirty="0"/>
            <a:t>Continuous </a:t>
          </a:r>
          <a:r>
            <a:rPr lang="en-US" dirty="0" smtClean="0"/>
            <a:t>Integration</a:t>
          </a:r>
          <a:endParaRPr lang="en-US" dirty="0"/>
        </a:p>
      </dgm:t>
    </dgm:pt>
    <dgm:pt modelId="{EFAD5D37-1148-4A34-B781-A5FAB8A16D84}" type="parTrans" cxnId="{3F771C6E-8F72-473F-8B67-F9253D9E7D6D}">
      <dgm:prSet/>
      <dgm:spPr/>
      <dgm:t>
        <a:bodyPr/>
        <a:lstStyle/>
        <a:p>
          <a:endParaRPr lang="en-US"/>
        </a:p>
      </dgm:t>
    </dgm:pt>
    <dgm:pt modelId="{B9EFF3B4-340D-4253-92DE-AFA1DB5EBE66}" type="sibTrans" cxnId="{3F771C6E-8F72-473F-8B67-F9253D9E7D6D}">
      <dgm:prSet/>
      <dgm:spPr/>
      <dgm:t>
        <a:bodyPr/>
        <a:lstStyle/>
        <a:p>
          <a:endParaRPr lang="en-US"/>
        </a:p>
      </dgm:t>
    </dgm:pt>
    <dgm:pt modelId="{FD0122EB-84A7-4A73-936C-8E7ECD391673}">
      <dgm:prSet/>
      <dgm:spPr/>
      <dgm:t>
        <a:bodyPr/>
        <a:lstStyle/>
        <a:p>
          <a:r>
            <a:rPr lang="en-US" dirty="0"/>
            <a:t>Production </a:t>
          </a:r>
          <a:r>
            <a:rPr lang="en-US" dirty="0" smtClean="0"/>
            <a:t>Infrastructure</a:t>
          </a:r>
          <a:endParaRPr lang="en-US" dirty="0"/>
        </a:p>
      </dgm:t>
    </dgm:pt>
    <dgm:pt modelId="{EEBE086F-A802-4A14-AB8F-21F23ECA1224}" type="parTrans" cxnId="{BCD9993A-8691-4AF3-8388-88577D68ED99}">
      <dgm:prSet/>
      <dgm:spPr/>
      <dgm:t>
        <a:bodyPr/>
        <a:lstStyle/>
        <a:p>
          <a:endParaRPr lang="en-US"/>
        </a:p>
      </dgm:t>
    </dgm:pt>
    <dgm:pt modelId="{9C0550FB-3240-4D8C-B17A-EFEAE8539E8E}" type="sibTrans" cxnId="{BCD9993A-8691-4AF3-8388-88577D68ED99}">
      <dgm:prSet/>
      <dgm:spPr/>
      <dgm:t>
        <a:bodyPr/>
        <a:lstStyle/>
        <a:p>
          <a:endParaRPr lang="en-US"/>
        </a:p>
      </dgm:t>
    </dgm:pt>
    <dgm:pt modelId="{33C0EEFA-44B3-3545-B8F9-54A7ECA72C5B}" type="pres">
      <dgm:prSet presAssocID="{D933F1BF-0981-45EE-ACF4-63C76A7EA57F}" presName="diagram" presStyleCnt="0">
        <dgm:presLayoutVars>
          <dgm:dir/>
          <dgm:resizeHandles val="exact"/>
        </dgm:presLayoutVars>
      </dgm:prSet>
      <dgm:spPr/>
      <dgm:t>
        <a:bodyPr/>
        <a:lstStyle/>
        <a:p>
          <a:endParaRPr lang="en-US"/>
        </a:p>
      </dgm:t>
    </dgm:pt>
    <dgm:pt modelId="{1FD201E4-52D2-2845-AC92-6F0E66F12FB5}" type="pres">
      <dgm:prSet presAssocID="{2DD47A21-9DF1-41A1-B420-73620D79FA4A}" presName="node" presStyleLbl="node1" presStyleIdx="0" presStyleCnt="3" custLinFactNeighborX="2774" custLinFactNeighborY="-1406">
        <dgm:presLayoutVars>
          <dgm:bulletEnabled val="1"/>
        </dgm:presLayoutVars>
      </dgm:prSet>
      <dgm:spPr/>
      <dgm:t>
        <a:bodyPr/>
        <a:lstStyle/>
        <a:p>
          <a:endParaRPr lang="en-US"/>
        </a:p>
      </dgm:t>
    </dgm:pt>
    <dgm:pt modelId="{DC7066C6-E4A6-B243-B51E-5BCFC3B72B9C}" type="pres">
      <dgm:prSet presAssocID="{1C4E1EE8-37F8-408C-BDAE-D2053982B965}" presName="sibTrans" presStyleCnt="0"/>
      <dgm:spPr/>
      <dgm:t>
        <a:bodyPr/>
        <a:lstStyle/>
        <a:p>
          <a:endParaRPr lang="en-US"/>
        </a:p>
      </dgm:t>
    </dgm:pt>
    <dgm:pt modelId="{1CB4B612-3176-294F-A0D0-BC44113BA04F}" type="pres">
      <dgm:prSet presAssocID="{B7D18590-6D5F-4B50-8A90-82D1FF989D09}" presName="node" presStyleLbl="node1" presStyleIdx="1" presStyleCnt="3">
        <dgm:presLayoutVars>
          <dgm:bulletEnabled val="1"/>
        </dgm:presLayoutVars>
      </dgm:prSet>
      <dgm:spPr/>
      <dgm:t>
        <a:bodyPr/>
        <a:lstStyle/>
        <a:p>
          <a:endParaRPr lang="en-US"/>
        </a:p>
      </dgm:t>
    </dgm:pt>
    <dgm:pt modelId="{9201892D-0AC8-3E44-A545-FAEA4DDCBE78}" type="pres">
      <dgm:prSet presAssocID="{B9EFF3B4-340D-4253-92DE-AFA1DB5EBE66}" presName="sibTrans" presStyleCnt="0"/>
      <dgm:spPr/>
      <dgm:t>
        <a:bodyPr/>
        <a:lstStyle/>
        <a:p>
          <a:endParaRPr lang="en-US"/>
        </a:p>
      </dgm:t>
    </dgm:pt>
    <dgm:pt modelId="{3F13FF45-E512-544C-B83E-B2FCD1F88D35}" type="pres">
      <dgm:prSet presAssocID="{FD0122EB-84A7-4A73-936C-8E7ECD391673}" presName="node" presStyleLbl="node1" presStyleIdx="2" presStyleCnt="3">
        <dgm:presLayoutVars>
          <dgm:bulletEnabled val="1"/>
        </dgm:presLayoutVars>
      </dgm:prSet>
      <dgm:spPr/>
      <dgm:t>
        <a:bodyPr/>
        <a:lstStyle/>
        <a:p>
          <a:endParaRPr lang="en-US"/>
        </a:p>
      </dgm:t>
    </dgm:pt>
  </dgm:ptLst>
  <dgm:cxnLst>
    <dgm:cxn modelId="{B2E56EDD-1172-054C-BC0A-4FDD8D014DBF}" type="presOf" srcId="{B7D18590-6D5F-4B50-8A90-82D1FF989D09}" destId="{1CB4B612-3176-294F-A0D0-BC44113BA04F}" srcOrd="0" destOrd="0" presId="urn:microsoft.com/office/officeart/2005/8/layout/default"/>
    <dgm:cxn modelId="{712AE8AC-15C4-6D47-B77B-5FF5E5D8E57B}" type="presOf" srcId="{FD0122EB-84A7-4A73-936C-8E7ECD391673}" destId="{3F13FF45-E512-544C-B83E-B2FCD1F88D35}" srcOrd="0" destOrd="0" presId="urn:microsoft.com/office/officeart/2005/8/layout/default"/>
    <dgm:cxn modelId="{AC444466-1388-0D4D-9AAB-BE2FA683D1C7}" type="presOf" srcId="{2DD47A21-9DF1-41A1-B420-73620D79FA4A}" destId="{1FD201E4-52D2-2845-AC92-6F0E66F12FB5}" srcOrd="0" destOrd="0" presId="urn:microsoft.com/office/officeart/2005/8/layout/default"/>
    <dgm:cxn modelId="{DED421A4-D49E-4C94-A3CD-22C5D82F83F7}" srcId="{D933F1BF-0981-45EE-ACF4-63C76A7EA57F}" destId="{2DD47A21-9DF1-41A1-B420-73620D79FA4A}" srcOrd="0" destOrd="0" parTransId="{4947466B-C5DD-4B0C-9BF2-6D96B1126030}" sibTransId="{1C4E1EE8-37F8-408C-BDAE-D2053982B965}"/>
    <dgm:cxn modelId="{BCD9993A-8691-4AF3-8388-88577D68ED99}" srcId="{D933F1BF-0981-45EE-ACF4-63C76A7EA57F}" destId="{FD0122EB-84A7-4A73-936C-8E7ECD391673}" srcOrd="2" destOrd="0" parTransId="{EEBE086F-A802-4A14-AB8F-21F23ECA1224}" sibTransId="{9C0550FB-3240-4D8C-B17A-EFEAE8539E8E}"/>
    <dgm:cxn modelId="{3F771C6E-8F72-473F-8B67-F9253D9E7D6D}" srcId="{D933F1BF-0981-45EE-ACF4-63C76A7EA57F}" destId="{B7D18590-6D5F-4B50-8A90-82D1FF989D09}" srcOrd="1" destOrd="0" parTransId="{EFAD5D37-1148-4A34-B781-A5FAB8A16D84}" sibTransId="{B9EFF3B4-340D-4253-92DE-AFA1DB5EBE66}"/>
    <dgm:cxn modelId="{44573B43-BD78-B648-A909-32AF91DB8E85}" type="presOf" srcId="{D933F1BF-0981-45EE-ACF4-63C76A7EA57F}" destId="{33C0EEFA-44B3-3545-B8F9-54A7ECA72C5B}" srcOrd="0" destOrd="0" presId="urn:microsoft.com/office/officeart/2005/8/layout/default"/>
    <dgm:cxn modelId="{9CE1B8AE-AAD5-9143-B8FD-E52E61291381}" type="presParOf" srcId="{33C0EEFA-44B3-3545-B8F9-54A7ECA72C5B}" destId="{1FD201E4-52D2-2845-AC92-6F0E66F12FB5}" srcOrd="0" destOrd="0" presId="urn:microsoft.com/office/officeart/2005/8/layout/default"/>
    <dgm:cxn modelId="{591DE0D3-7003-5940-B2D3-3BE493CAC720}" type="presParOf" srcId="{33C0EEFA-44B3-3545-B8F9-54A7ECA72C5B}" destId="{DC7066C6-E4A6-B243-B51E-5BCFC3B72B9C}" srcOrd="1" destOrd="0" presId="urn:microsoft.com/office/officeart/2005/8/layout/default"/>
    <dgm:cxn modelId="{2DC2A7F6-7FC9-394A-AEB9-2D3BC50115F8}" type="presParOf" srcId="{33C0EEFA-44B3-3545-B8F9-54A7ECA72C5B}" destId="{1CB4B612-3176-294F-A0D0-BC44113BA04F}" srcOrd="2" destOrd="0" presId="urn:microsoft.com/office/officeart/2005/8/layout/default"/>
    <dgm:cxn modelId="{9C16CFC9-8927-A243-A569-12595FC4F67B}" type="presParOf" srcId="{33C0EEFA-44B3-3545-B8F9-54A7ECA72C5B}" destId="{9201892D-0AC8-3E44-A545-FAEA4DDCBE78}" srcOrd="3" destOrd="0" presId="urn:microsoft.com/office/officeart/2005/8/layout/default"/>
    <dgm:cxn modelId="{30C88FFE-088B-834B-8D7C-12B7BCF7145A}" type="presParOf" srcId="{33C0EEFA-44B3-3545-B8F9-54A7ECA72C5B}" destId="{3F13FF45-E512-544C-B83E-B2FCD1F88D35}" srcOrd="4"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D933F1BF-0981-45EE-ACF4-63C76A7EA57F}" type="doc">
      <dgm:prSet loTypeId="urn:microsoft.com/office/officeart/2005/8/layout/default" loCatId="process" qsTypeId="urn:microsoft.com/office/officeart/2005/8/quickstyle/simple1" qsCatId="simple" csTypeId="urn:microsoft.com/office/officeart/2005/8/colors/accent5_5" csCatId="accent5" phldr="1"/>
      <dgm:spPr/>
      <dgm:t>
        <a:bodyPr/>
        <a:lstStyle/>
        <a:p>
          <a:endParaRPr lang="en-US"/>
        </a:p>
      </dgm:t>
    </dgm:pt>
    <dgm:pt modelId="{C0B7EF7D-2076-4BE4-AF75-9DF9DFCDA8FD}">
      <dgm:prSet/>
      <dgm:spPr/>
      <dgm:t>
        <a:bodyPr/>
        <a:lstStyle/>
        <a:p>
          <a:r>
            <a:rPr lang="en-US" dirty="0"/>
            <a:t>Video </a:t>
          </a:r>
          <a:r>
            <a:rPr lang="en-US" dirty="0" smtClean="0"/>
            <a:t>Processing </a:t>
          </a:r>
          <a:endParaRPr lang="en-US" dirty="0"/>
        </a:p>
      </dgm:t>
    </dgm:pt>
    <dgm:pt modelId="{BDC0D42B-55DD-4678-88F7-50E5EBDF5151}" type="parTrans" cxnId="{4397D4B4-A080-4517-B443-052A6EF44C3E}">
      <dgm:prSet/>
      <dgm:spPr/>
      <dgm:t>
        <a:bodyPr/>
        <a:lstStyle/>
        <a:p>
          <a:endParaRPr lang="en-US"/>
        </a:p>
      </dgm:t>
    </dgm:pt>
    <dgm:pt modelId="{CC76CDCE-FAAC-491E-98BB-25372DE27971}" type="sibTrans" cxnId="{4397D4B4-A080-4517-B443-052A6EF44C3E}">
      <dgm:prSet/>
      <dgm:spPr/>
      <dgm:t>
        <a:bodyPr/>
        <a:lstStyle/>
        <a:p>
          <a:endParaRPr lang="en-US"/>
        </a:p>
      </dgm:t>
    </dgm:pt>
    <dgm:pt modelId="{4408A324-B67E-4034-87C8-2F5DD62FF200}">
      <dgm:prSet/>
      <dgm:spPr/>
      <dgm:t>
        <a:bodyPr/>
        <a:lstStyle/>
        <a:p>
          <a:r>
            <a:rPr lang="en-US" dirty="0"/>
            <a:t>Machine </a:t>
          </a:r>
          <a:r>
            <a:rPr lang="en-US" dirty="0" smtClean="0"/>
            <a:t>Learning Model </a:t>
          </a:r>
          <a:endParaRPr lang="en-US" dirty="0"/>
        </a:p>
      </dgm:t>
    </dgm:pt>
    <dgm:pt modelId="{BC509753-7EE5-49C4-88B9-61A75900DF1C}" type="parTrans" cxnId="{025FAB9B-3501-469D-BED0-8A2828581AFF}">
      <dgm:prSet/>
      <dgm:spPr/>
      <dgm:t>
        <a:bodyPr/>
        <a:lstStyle/>
        <a:p>
          <a:endParaRPr lang="en-US"/>
        </a:p>
      </dgm:t>
    </dgm:pt>
    <dgm:pt modelId="{D654170C-D0E6-4498-9E75-25972BB63B0A}" type="sibTrans" cxnId="{025FAB9B-3501-469D-BED0-8A2828581AFF}">
      <dgm:prSet/>
      <dgm:spPr/>
      <dgm:t>
        <a:bodyPr/>
        <a:lstStyle/>
        <a:p>
          <a:endParaRPr lang="en-US"/>
        </a:p>
      </dgm:t>
    </dgm:pt>
    <dgm:pt modelId="{9BE677B4-898E-4D8A-AFB4-FC1FC0CA0867}">
      <dgm:prSet/>
      <dgm:spPr/>
      <dgm:t>
        <a:bodyPr/>
        <a:lstStyle/>
        <a:p>
          <a:r>
            <a:rPr lang="en-US" dirty="0"/>
            <a:t>Integration </a:t>
          </a:r>
          <a:r>
            <a:rPr lang="en-US" dirty="0" smtClean="0"/>
            <a:t>Testing</a:t>
          </a:r>
          <a:endParaRPr lang="en-US" dirty="0"/>
        </a:p>
      </dgm:t>
    </dgm:pt>
    <dgm:pt modelId="{AF363236-5E95-41FF-8031-2F5A6D87826C}" type="parTrans" cxnId="{EA6AF991-40B4-4F66-B9EF-566065B23DEB}">
      <dgm:prSet/>
      <dgm:spPr/>
      <dgm:t>
        <a:bodyPr/>
        <a:lstStyle/>
        <a:p>
          <a:endParaRPr lang="en-US"/>
        </a:p>
      </dgm:t>
    </dgm:pt>
    <dgm:pt modelId="{7B0D7C4D-EE35-48DE-A288-21E90D8BAB91}" type="sibTrans" cxnId="{EA6AF991-40B4-4F66-B9EF-566065B23DEB}">
      <dgm:prSet/>
      <dgm:spPr/>
      <dgm:t>
        <a:bodyPr/>
        <a:lstStyle/>
        <a:p>
          <a:endParaRPr lang="en-US"/>
        </a:p>
      </dgm:t>
    </dgm:pt>
    <dgm:pt modelId="{33C0EEFA-44B3-3545-B8F9-54A7ECA72C5B}" type="pres">
      <dgm:prSet presAssocID="{D933F1BF-0981-45EE-ACF4-63C76A7EA57F}" presName="diagram" presStyleCnt="0">
        <dgm:presLayoutVars>
          <dgm:dir/>
          <dgm:resizeHandles val="exact"/>
        </dgm:presLayoutVars>
      </dgm:prSet>
      <dgm:spPr/>
      <dgm:t>
        <a:bodyPr/>
        <a:lstStyle/>
        <a:p>
          <a:endParaRPr lang="en-US"/>
        </a:p>
      </dgm:t>
    </dgm:pt>
    <dgm:pt modelId="{F6403246-15C1-2847-923F-40D9641D4936}" type="pres">
      <dgm:prSet presAssocID="{C0B7EF7D-2076-4BE4-AF75-9DF9DFCDA8FD}" presName="node" presStyleLbl="node1" presStyleIdx="0" presStyleCnt="3">
        <dgm:presLayoutVars>
          <dgm:bulletEnabled val="1"/>
        </dgm:presLayoutVars>
      </dgm:prSet>
      <dgm:spPr/>
      <dgm:t>
        <a:bodyPr/>
        <a:lstStyle/>
        <a:p>
          <a:endParaRPr lang="en-US"/>
        </a:p>
      </dgm:t>
    </dgm:pt>
    <dgm:pt modelId="{B67D3EB5-F031-E745-A774-00B10B1EF66E}" type="pres">
      <dgm:prSet presAssocID="{CC76CDCE-FAAC-491E-98BB-25372DE27971}" presName="sibTrans" presStyleCnt="0"/>
      <dgm:spPr/>
      <dgm:t>
        <a:bodyPr/>
        <a:lstStyle/>
        <a:p>
          <a:endParaRPr lang="en-US"/>
        </a:p>
      </dgm:t>
    </dgm:pt>
    <dgm:pt modelId="{D46AFA5A-DE33-E440-9F74-948B109FB462}" type="pres">
      <dgm:prSet presAssocID="{4408A324-B67E-4034-87C8-2F5DD62FF200}" presName="node" presStyleLbl="node1" presStyleIdx="1" presStyleCnt="3">
        <dgm:presLayoutVars>
          <dgm:bulletEnabled val="1"/>
        </dgm:presLayoutVars>
      </dgm:prSet>
      <dgm:spPr/>
      <dgm:t>
        <a:bodyPr/>
        <a:lstStyle/>
        <a:p>
          <a:endParaRPr lang="en-US"/>
        </a:p>
      </dgm:t>
    </dgm:pt>
    <dgm:pt modelId="{9E3085DD-38E2-FC44-B830-130571ACDF8A}" type="pres">
      <dgm:prSet presAssocID="{D654170C-D0E6-4498-9E75-25972BB63B0A}" presName="sibTrans" presStyleCnt="0"/>
      <dgm:spPr/>
      <dgm:t>
        <a:bodyPr/>
        <a:lstStyle/>
        <a:p>
          <a:endParaRPr lang="en-US"/>
        </a:p>
      </dgm:t>
    </dgm:pt>
    <dgm:pt modelId="{D395CB28-03A4-1548-AA55-6FDFB461C203}" type="pres">
      <dgm:prSet presAssocID="{9BE677B4-898E-4D8A-AFB4-FC1FC0CA0867}" presName="node" presStyleLbl="node1" presStyleIdx="2" presStyleCnt="3">
        <dgm:presLayoutVars>
          <dgm:bulletEnabled val="1"/>
        </dgm:presLayoutVars>
      </dgm:prSet>
      <dgm:spPr/>
      <dgm:t>
        <a:bodyPr/>
        <a:lstStyle/>
        <a:p>
          <a:endParaRPr lang="en-US"/>
        </a:p>
      </dgm:t>
    </dgm:pt>
  </dgm:ptLst>
  <dgm:cxnLst>
    <dgm:cxn modelId="{04A7D5A8-B3CF-424C-82C8-EE7661CA2EFD}" type="presOf" srcId="{9BE677B4-898E-4D8A-AFB4-FC1FC0CA0867}" destId="{D395CB28-03A4-1548-AA55-6FDFB461C203}" srcOrd="0" destOrd="0" presId="urn:microsoft.com/office/officeart/2005/8/layout/default"/>
    <dgm:cxn modelId="{FE279B1C-3AD6-3A4A-A80A-87958BE98D80}" type="presOf" srcId="{4408A324-B67E-4034-87C8-2F5DD62FF200}" destId="{D46AFA5A-DE33-E440-9F74-948B109FB462}" srcOrd="0" destOrd="0" presId="urn:microsoft.com/office/officeart/2005/8/layout/default"/>
    <dgm:cxn modelId="{41F1F9ED-022F-B949-B31F-60B2EEFFBC48}" type="presOf" srcId="{D933F1BF-0981-45EE-ACF4-63C76A7EA57F}" destId="{33C0EEFA-44B3-3545-B8F9-54A7ECA72C5B}" srcOrd="0" destOrd="0" presId="urn:microsoft.com/office/officeart/2005/8/layout/default"/>
    <dgm:cxn modelId="{025FAB9B-3501-469D-BED0-8A2828581AFF}" srcId="{D933F1BF-0981-45EE-ACF4-63C76A7EA57F}" destId="{4408A324-B67E-4034-87C8-2F5DD62FF200}" srcOrd="1" destOrd="0" parTransId="{BC509753-7EE5-49C4-88B9-61A75900DF1C}" sibTransId="{D654170C-D0E6-4498-9E75-25972BB63B0A}"/>
    <dgm:cxn modelId="{4397D4B4-A080-4517-B443-052A6EF44C3E}" srcId="{D933F1BF-0981-45EE-ACF4-63C76A7EA57F}" destId="{C0B7EF7D-2076-4BE4-AF75-9DF9DFCDA8FD}" srcOrd="0" destOrd="0" parTransId="{BDC0D42B-55DD-4678-88F7-50E5EBDF5151}" sibTransId="{CC76CDCE-FAAC-491E-98BB-25372DE27971}"/>
    <dgm:cxn modelId="{EA6AF991-40B4-4F66-B9EF-566065B23DEB}" srcId="{D933F1BF-0981-45EE-ACF4-63C76A7EA57F}" destId="{9BE677B4-898E-4D8A-AFB4-FC1FC0CA0867}" srcOrd="2" destOrd="0" parTransId="{AF363236-5E95-41FF-8031-2F5A6D87826C}" sibTransId="{7B0D7C4D-EE35-48DE-A288-21E90D8BAB91}"/>
    <dgm:cxn modelId="{C1EF926D-F8ED-7645-91EF-FC03EE9B66E5}" type="presOf" srcId="{C0B7EF7D-2076-4BE4-AF75-9DF9DFCDA8FD}" destId="{F6403246-15C1-2847-923F-40D9641D4936}" srcOrd="0" destOrd="0" presId="urn:microsoft.com/office/officeart/2005/8/layout/default"/>
    <dgm:cxn modelId="{9DEB08DF-929E-624C-B0AD-B2D8C4533BC5}" type="presParOf" srcId="{33C0EEFA-44B3-3545-B8F9-54A7ECA72C5B}" destId="{F6403246-15C1-2847-923F-40D9641D4936}" srcOrd="0" destOrd="0" presId="urn:microsoft.com/office/officeart/2005/8/layout/default"/>
    <dgm:cxn modelId="{E7A4C782-B955-0248-83DD-77B8F18097CB}" type="presParOf" srcId="{33C0EEFA-44B3-3545-B8F9-54A7ECA72C5B}" destId="{B67D3EB5-F031-E745-A774-00B10B1EF66E}" srcOrd="1" destOrd="0" presId="urn:microsoft.com/office/officeart/2005/8/layout/default"/>
    <dgm:cxn modelId="{ACE623EE-4E77-9247-AFA8-ED92D6D8EB31}" type="presParOf" srcId="{33C0EEFA-44B3-3545-B8F9-54A7ECA72C5B}" destId="{D46AFA5A-DE33-E440-9F74-948B109FB462}" srcOrd="2" destOrd="0" presId="urn:microsoft.com/office/officeart/2005/8/layout/default"/>
    <dgm:cxn modelId="{528E3967-1060-AE4E-83E7-867C462D4687}" type="presParOf" srcId="{33C0EEFA-44B3-3545-B8F9-54A7ECA72C5B}" destId="{9E3085DD-38E2-FC44-B830-130571ACDF8A}" srcOrd="3" destOrd="0" presId="urn:microsoft.com/office/officeart/2005/8/layout/default"/>
    <dgm:cxn modelId="{5E3FD094-4730-C543-BFF1-5F0FC04E95E0}" type="presParOf" srcId="{33C0EEFA-44B3-3545-B8F9-54A7ECA72C5B}" destId="{D395CB28-03A4-1548-AA55-6FDFB461C203}" srcOrd="4" destOrd="0" presId="urn:microsoft.com/office/officeart/2005/8/layout/default"/>
  </dgm:cxnLst>
  <dgm:bg/>
  <dgm:whole/>
  <dgm:extLst>
    <a:ext uri="http://schemas.microsoft.com/office/drawing/2008/diagram">
      <dsp:dataModelExt xmlns:dsp="http://schemas.microsoft.com/office/drawing/2008/diagram" relId="rId13"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EADD1718-1C60-0645-98E9-BECE8AE6785D}" type="doc">
      <dgm:prSet loTypeId="urn:microsoft.com/office/officeart/2005/8/layout/lProcess3" loCatId="" qsTypeId="urn:microsoft.com/office/officeart/2005/8/quickstyle/simple4" qsCatId="simple" csTypeId="urn:microsoft.com/office/officeart/2005/8/colors/accent5_2" csCatId="accent5" phldr="1"/>
      <dgm:spPr/>
      <dgm:t>
        <a:bodyPr/>
        <a:lstStyle/>
        <a:p>
          <a:endParaRPr lang="en-US"/>
        </a:p>
      </dgm:t>
    </dgm:pt>
    <dgm:pt modelId="{69356FB1-E75F-C144-BD5F-AF4072DE592B}">
      <dgm:prSet phldrT="[Text]"/>
      <dgm:spPr/>
      <dgm:t>
        <a:bodyPr/>
        <a:lstStyle/>
        <a:p>
          <a:r>
            <a:rPr lang="en-US" dirty="0" smtClean="0"/>
            <a:t>10/17</a:t>
          </a:r>
          <a:endParaRPr lang="en-US" dirty="0"/>
        </a:p>
      </dgm:t>
    </dgm:pt>
    <dgm:pt modelId="{5B6D2A08-5313-ED45-A826-B75910FB5B5A}" type="parTrans" cxnId="{91201307-973E-D945-98A2-7A8BD0CF468C}">
      <dgm:prSet/>
      <dgm:spPr/>
      <dgm:t>
        <a:bodyPr/>
        <a:lstStyle/>
        <a:p>
          <a:endParaRPr lang="en-US"/>
        </a:p>
      </dgm:t>
    </dgm:pt>
    <dgm:pt modelId="{18A4FC74-90BA-1F47-A37C-539D6E29FFCB}" type="sibTrans" cxnId="{91201307-973E-D945-98A2-7A8BD0CF468C}">
      <dgm:prSet/>
      <dgm:spPr/>
      <dgm:t>
        <a:bodyPr/>
        <a:lstStyle/>
        <a:p>
          <a:endParaRPr lang="en-US"/>
        </a:p>
      </dgm:t>
    </dgm:pt>
    <dgm:pt modelId="{F12D96DC-A584-F743-9B4C-EA60D9DCEB55}">
      <dgm:prSet phldrT="[Text]"/>
      <dgm:spPr/>
      <dgm:t>
        <a:bodyPr/>
        <a:lstStyle/>
        <a:p>
          <a:r>
            <a:rPr lang="en-US" dirty="0" smtClean="0"/>
            <a:t>Complete video streaming and initial look at processing</a:t>
          </a:r>
        </a:p>
      </dgm:t>
    </dgm:pt>
    <dgm:pt modelId="{22B48477-3CEA-9F4A-BA5E-D0A9EAF97DAB}" type="parTrans" cxnId="{C82423BF-E2F4-A440-98B1-32CE277C24F1}">
      <dgm:prSet/>
      <dgm:spPr/>
      <dgm:t>
        <a:bodyPr/>
        <a:lstStyle/>
        <a:p>
          <a:endParaRPr lang="en-US"/>
        </a:p>
      </dgm:t>
    </dgm:pt>
    <dgm:pt modelId="{A50B92FC-E41F-3D43-B285-D10ACEA619B7}" type="sibTrans" cxnId="{C82423BF-E2F4-A440-98B1-32CE277C24F1}">
      <dgm:prSet/>
      <dgm:spPr/>
      <dgm:t>
        <a:bodyPr/>
        <a:lstStyle/>
        <a:p>
          <a:endParaRPr lang="en-US"/>
        </a:p>
      </dgm:t>
    </dgm:pt>
    <dgm:pt modelId="{AB3B7739-8AE8-5249-8FA5-55DEA5CFCC89}">
      <dgm:prSet phldrT="[Text]"/>
      <dgm:spPr/>
      <dgm:t>
        <a:bodyPr/>
        <a:lstStyle/>
        <a:p>
          <a:r>
            <a:rPr lang="en-US" dirty="0" smtClean="0"/>
            <a:t>12/17</a:t>
          </a:r>
          <a:endParaRPr lang="en-US" dirty="0"/>
        </a:p>
      </dgm:t>
    </dgm:pt>
    <dgm:pt modelId="{B81C1498-FB43-DE4F-B442-8A7B7E11E9EA}" type="parTrans" cxnId="{D0AA68BF-9252-BB4B-89BD-C0EFFAE806E0}">
      <dgm:prSet/>
      <dgm:spPr/>
      <dgm:t>
        <a:bodyPr/>
        <a:lstStyle/>
        <a:p>
          <a:endParaRPr lang="en-US"/>
        </a:p>
      </dgm:t>
    </dgm:pt>
    <dgm:pt modelId="{0494F954-531B-3046-B8D2-67DDC280C6AF}" type="sibTrans" cxnId="{D0AA68BF-9252-BB4B-89BD-C0EFFAE806E0}">
      <dgm:prSet/>
      <dgm:spPr/>
      <dgm:t>
        <a:bodyPr/>
        <a:lstStyle/>
        <a:p>
          <a:endParaRPr lang="en-US"/>
        </a:p>
      </dgm:t>
    </dgm:pt>
    <dgm:pt modelId="{090EF292-71FE-8C4D-A5F5-5F683EA58FEE}">
      <dgm:prSet phldrT="[Text]"/>
      <dgm:spPr/>
      <dgm:t>
        <a:bodyPr/>
        <a:lstStyle/>
        <a:p>
          <a:r>
            <a:rPr lang="en-US" dirty="0" smtClean="0"/>
            <a:t>Scale out video processing to capture as many data points as possible</a:t>
          </a:r>
          <a:endParaRPr lang="en-US" dirty="0"/>
        </a:p>
      </dgm:t>
    </dgm:pt>
    <dgm:pt modelId="{BDB3CEEE-E77E-7647-94D9-17FC650BD107}" type="parTrans" cxnId="{BB0A89BA-3035-9044-BB4D-83A0FB7EE705}">
      <dgm:prSet/>
      <dgm:spPr/>
      <dgm:t>
        <a:bodyPr/>
        <a:lstStyle/>
        <a:p>
          <a:endParaRPr lang="en-US"/>
        </a:p>
      </dgm:t>
    </dgm:pt>
    <dgm:pt modelId="{0CF1ECB7-0B83-8247-897E-3861FA377CCA}" type="sibTrans" cxnId="{BB0A89BA-3035-9044-BB4D-83A0FB7EE705}">
      <dgm:prSet/>
      <dgm:spPr/>
      <dgm:t>
        <a:bodyPr/>
        <a:lstStyle/>
        <a:p>
          <a:endParaRPr lang="en-US"/>
        </a:p>
      </dgm:t>
    </dgm:pt>
    <dgm:pt modelId="{F3D8C26E-BB52-4440-B275-4E124454FCD0}">
      <dgm:prSet phldrT="[Text]"/>
      <dgm:spPr/>
      <dgm:t>
        <a:bodyPr/>
        <a:lstStyle/>
        <a:p>
          <a:r>
            <a:rPr lang="en-US" dirty="0" smtClean="0"/>
            <a:t>01/18</a:t>
          </a:r>
          <a:endParaRPr lang="en-US" dirty="0"/>
        </a:p>
      </dgm:t>
    </dgm:pt>
    <dgm:pt modelId="{E47EFBFC-EF95-FD40-906C-1DB9207865F2}" type="parTrans" cxnId="{CD3CF844-DAC4-5E4B-9FFC-ACEF44170EEB}">
      <dgm:prSet/>
      <dgm:spPr/>
      <dgm:t>
        <a:bodyPr/>
        <a:lstStyle/>
        <a:p>
          <a:endParaRPr lang="en-US"/>
        </a:p>
      </dgm:t>
    </dgm:pt>
    <dgm:pt modelId="{33C6C8EF-5738-FE48-BAED-2AEA2F196D28}" type="sibTrans" cxnId="{CD3CF844-DAC4-5E4B-9FFC-ACEF44170EEB}">
      <dgm:prSet/>
      <dgm:spPr/>
      <dgm:t>
        <a:bodyPr/>
        <a:lstStyle/>
        <a:p>
          <a:endParaRPr lang="en-US"/>
        </a:p>
      </dgm:t>
    </dgm:pt>
    <dgm:pt modelId="{C8660746-6FAE-7F41-AFE3-D559CCAE3E31}">
      <dgm:prSet phldrT="[Text]"/>
      <dgm:spPr/>
      <dgm:t>
        <a:bodyPr/>
        <a:lstStyle/>
        <a:p>
          <a:r>
            <a:rPr lang="en-US" dirty="0" smtClean="0"/>
            <a:t>Complete Machine Learning proof of concept</a:t>
          </a:r>
          <a:endParaRPr lang="en-US" dirty="0"/>
        </a:p>
      </dgm:t>
    </dgm:pt>
    <dgm:pt modelId="{1791F74E-D876-7549-8932-1AE103D26A97}" type="parTrans" cxnId="{39734256-72F5-6943-9636-8C91361C56BB}">
      <dgm:prSet/>
      <dgm:spPr/>
      <dgm:t>
        <a:bodyPr/>
        <a:lstStyle/>
        <a:p>
          <a:endParaRPr lang="en-US"/>
        </a:p>
      </dgm:t>
    </dgm:pt>
    <dgm:pt modelId="{39E81896-5BEF-B54D-A1E0-BF8F5E82869D}" type="sibTrans" cxnId="{39734256-72F5-6943-9636-8C91361C56BB}">
      <dgm:prSet/>
      <dgm:spPr/>
      <dgm:t>
        <a:bodyPr/>
        <a:lstStyle/>
        <a:p>
          <a:endParaRPr lang="en-US"/>
        </a:p>
      </dgm:t>
    </dgm:pt>
    <dgm:pt modelId="{01C86BCC-8673-5C40-9125-14A28BF075DC}">
      <dgm:prSet/>
      <dgm:spPr/>
      <dgm:t>
        <a:bodyPr/>
        <a:lstStyle/>
        <a:p>
          <a:r>
            <a:rPr lang="en-US" dirty="0" smtClean="0"/>
            <a:t>Research into machine learning models</a:t>
          </a:r>
          <a:endParaRPr lang="en-US" dirty="0"/>
        </a:p>
      </dgm:t>
    </dgm:pt>
    <dgm:pt modelId="{C8BA45E6-A1E6-1844-8E4B-6632471E90C4}" type="parTrans" cxnId="{963A451F-F2C3-FD47-819D-467CE6BCDA8B}">
      <dgm:prSet/>
      <dgm:spPr/>
      <dgm:t>
        <a:bodyPr/>
        <a:lstStyle/>
        <a:p>
          <a:endParaRPr lang="en-US"/>
        </a:p>
      </dgm:t>
    </dgm:pt>
    <dgm:pt modelId="{608BF31B-5E5B-EB4C-B380-6478FC2DA291}" type="sibTrans" cxnId="{963A451F-F2C3-FD47-819D-467CE6BCDA8B}">
      <dgm:prSet/>
      <dgm:spPr/>
      <dgm:t>
        <a:bodyPr/>
        <a:lstStyle/>
        <a:p>
          <a:endParaRPr lang="en-US"/>
        </a:p>
      </dgm:t>
    </dgm:pt>
    <dgm:pt modelId="{CB56BFA8-E836-7945-A454-34F13F819925}">
      <dgm:prSet/>
      <dgm:spPr/>
      <dgm:t>
        <a:bodyPr/>
        <a:lstStyle/>
        <a:p>
          <a:r>
            <a:rPr lang="en-US" dirty="0" smtClean="0"/>
            <a:t>03/18</a:t>
          </a:r>
          <a:endParaRPr lang="en-US" dirty="0"/>
        </a:p>
      </dgm:t>
    </dgm:pt>
    <dgm:pt modelId="{BAA7BA1D-D59E-2C44-B045-BAB401E9E93D}" type="parTrans" cxnId="{16B2FADA-FC64-A84B-ABBB-D29E8EBD61AF}">
      <dgm:prSet/>
      <dgm:spPr/>
      <dgm:t>
        <a:bodyPr/>
        <a:lstStyle/>
        <a:p>
          <a:endParaRPr lang="en-US"/>
        </a:p>
      </dgm:t>
    </dgm:pt>
    <dgm:pt modelId="{BB168E3A-1E2A-F144-948D-2F5163A6A252}" type="sibTrans" cxnId="{16B2FADA-FC64-A84B-ABBB-D29E8EBD61AF}">
      <dgm:prSet/>
      <dgm:spPr/>
      <dgm:t>
        <a:bodyPr/>
        <a:lstStyle/>
        <a:p>
          <a:endParaRPr lang="en-US"/>
        </a:p>
      </dgm:t>
    </dgm:pt>
    <dgm:pt modelId="{A29F7E44-E9FD-A248-8704-83271A5190C7}">
      <dgm:prSet/>
      <dgm:spPr/>
      <dgm:t>
        <a:bodyPr/>
        <a:lstStyle/>
        <a:p>
          <a:r>
            <a:rPr lang="en-US" dirty="0" smtClean="0"/>
            <a:t>Complete</a:t>
          </a:r>
          <a:r>
            <a:rPr lang="en-US" baseline="0" dirty="0" smtClean="0"/>
            <a:t> implementation of system</a:t>
          </a:r>
          <a:endParaRPr lang="en-US" dirty="0"/>
        </a:p>
      </dgm:t>
    </dgm:pt>
    <dgm:pt modelId="{ADA21C2E-9FD7-3345-A0F8-D2E0AC0AC09B}" type="parTrans" cxnId="{C6094812-1C29-DF4A-A20C-C2D196BCCB45}">
      <dgm:prSet/>
      <dgm:spPr/>
      <dgm:t>
        <a:bodyPr/>
        <a:lstStyle/>
        <a:p>
          <a:endParaRPr lang="en-US"/>
        </a:p>
      </dgm:t>
    </dgm:pt>
    <dgm:pt modelId="{A979C027-7C7D-D843-BAD6-C034C62B8674}" type="sibTrans" cxnId="{C6094812-1C29-DF4A-A20C-C2D196BCCB45}">
      <dgm:prSet/>
      <dgm:spPr/>
      <dgm:t>
        <a:bodyPr/>
        <a:lstStyle/>
        <a:p>
          <a:endParaRPr lang="en-US"/>
        </a:p>
      </dgm:t>
    </dgm:pt>
    <dgm:pt modelId="{7F3237D5-F298-FE46-A33E-87498B4B9A62}">
      <dgm:prSet/>
      <dgm:spPr/>
      <dgm:t>
        <a:bodyPr/>
        <a:lstStyle/>
        <a:p>
          <a:r>
            <a:rPr lang="en-US" dirty="0" smtClean="0"/>
            <a:t>04/18</a:t>
          </a:r>
          <a:endParaRPr lang="en-US" dirty="0"/>
        </a:p>
      </dgm:t>
    </dgm:pt>
    <dgm:pt modelId="{F944D4B4-1852-B749-89B9-B370C4D72C7A}" type="parTrans" cxnId="{CA96BF11-9EA4-5649-BA99-A2DC80B56081}">
      <dgm:prSet/>
      <dgm:spPr/>
      <dgm:t>
        <a:bodyPr/>
        <a:lstStyle/>
        <a:p>
          <a:endParaRPr lang="en-US"/>
        </a:p>
      </dgm:t>
    </dgm:pt>
    <dgm:pt modelId="{B24142FB-BBAA-764D-B24A-17AF5B22846F}" type="sibTrans" cxnId="{CA96BF11-9EA4-5649-BA99-A2DC80B56081}">
      <dgm:prSet/>
      <dgm:spPr/>
      <dgm:t>
        <a:bodyPr/>
        <a:lstStyle/>
        <a:p>
          <a:endParaRPr lang="en-US"/>
        </a:p>
      </dgm:t>
    </dgm:pt>
    <dgm:pt modelId="{35DF6EC1-2E76-CD49-8040-8C91E9F3CDEC}">
      <dgm:prSet/>
      <dgm:spPr/>
      <dgm:t>
        <a:bodyPr/>
        <a:lstStyle/>
        <a:p>
          <a:r>
            <a:rPr lang="en-US" smtClean="0"/>
            <a:t>Begin dissertation </a:t>
          </a:r>
          <a:r>
            <a:rPr lang="en-US" dirty="0" smtClean="0"/>
            <a:t>write up</a:t>
          </a:r>
          <a:endParaRPr lang="en-US" dirty="0"/>
        </a:p>
      </dgm:t>
    </dgm:pt>
    <dgm:pt modelId="{8CF4EECA-6B02-5B4D-95E2-07E48E83CFCA}" type="parTrans" cxnId="{684143DC-A431-994E-BCD9-6748AECCAEEF}">
      <dgm:prSet/>
      <dgm:spPr/>
      <dgm:t>
        <a:bodyPr/>
        <a:lstStyle/>
        <a:p>
          <a:endParaRPr lang="en-US"/>
        </a:p>
      </dgm:t>
    </dgm:pt>
    <dgm:pt modelId="{3CEE4DA8-6B48-F44E-BF61-DB797D29CDDF}" type="sibTrans" cxnId="{684143DC-A431-994E-BCD9-6748AECCAEEF}">
      <dgm:prSet/>
      <dgm:spPr/>
      <dgm:t>
        <a:bodyPr/>
        <a:lstStyle/>
        <a:p>
          <a:endParaRPr lang="en-US"/>
        </a:p>
      </dgm:t>
    </dgm:pt>
    <dgm:pt modelId="{7CAD511F-3C56-AD4F-B82C-2E219FD7C783}">
      <dgm:prSet/>
      <dgm:spPr/>
      <dgm:t>
        <a:bodyPr/>
        <a:lstStyle/>
        <a:p>
          <a:r>
            <a:rPr lang="en-US" dirty="0" smtClean="0"/>
            <a:t>Begin implementation of full system with Agile approach</a:t>
          </a:r>
          <a:endParaRPr lang="en-US" dirty="0"/>
        </a:p>
      </dgm:t>
    </dgm:pt>
    <dgm:pt modelId="{6FE7AC17-1973-AA43-8DAD-03511A1C53D5}" type="parTrans" cxnId="{F25D376A-BEB6-414F-9BF9-B2A9DBC79CC9}">
      <dgm:prSet/>
      <dgm:spPr/>
      <dgm:t>
        <a:bodyPr/>
        <a:lstStyle/>
        <a:p>
          <a:endParaRPr lang="en-US"/>
        </a:p>
      </dgm:t>
    </dgm:pt>
    <dgm:pt modelId="{A877E312-953D-EF44-B772-A176AC1F3B58}" type="sibTrans" cxnId="{F25D376A-BEB6-414F-9BF9-B2A9DBC79CC9}">
      <dgm:prSet/>
      <dgm:spPr/>
      <dgm:t>
        <a:bodyPr/>
        <a:lstStyle/>
        <a:p>
          <a:endParaRPr lang="en-US"/>
        </a:p>
      </dgm:t>
    </dgm:pt>
    <dgm:pt modelId="{9CA6FAC1-79A7-9E4B-9BBD-E30E65C5CFA3}">
      <dgm:prSet/>
      <dgm:spPr/>
      <dgm:t>
        <a:bodyPr/>
        <a:lstStyle/>
        <a:p>
          <a:r>
            <a:rPr lang="en-US" dirty="0" smtClean="0"/>
            <a:t>Evaluate system using a test case approach</a:t>
          </a:r>
          <a:endParaRPr lang="en-US" dirty="0"/>
        </a:p>
      </dgm:t>
    </dgm:pt>
    <dgm:pt modelId="{4B9FBAC1-4DD2-6548-9253-9FB26E1E5D1A}" type="parTrans" cxnId="{A859137D-6E8F-C244-AFCD-439F12899E06}">
      <dgm:prSet/>
      <dgm:spPr/>
      <dgm:t>
        <a:bodyPr/>
        <a:lstStyle/>
        <a:p>
          <a:endParaRPr lang="en-US"/>
        </a:p>
      </dgm:t>
    </dgm:pt>
    <dgm:pt modelId="{33E18257-6E0A-AE44-B115-B1B0A085BF62}" type="sibTrans" cxnId="{A859137D-6E8F-C244-AFCD-439F12899E06}">
      <dgm:prSet/>
      <dgm:spPr/>
      <dgm:t>
        <a:bodyPr/>
        <a:lstStyle/>
        <a:p>
          <a:endParaRPr lang="en-US"/>
        </a:p>
      </dgm:t>
    </dgm:pt>
    <dgm:pt modelId="{6A050DAE-BEBB-5B47-ADBA-5C6C9486B6D1}" type="pres">
      <dgm:prSet presAssocID="{EADD1718-1C60-0645-98E9-BECE8AE6785D}" presName="Name0" presStyleCnt="0">
        <dgm:presLayoutVars>
          <dgm:chPref val="3"/>
          <dgm:dir/>
          <dgm:animLvl val="lvl"/>
          <dgm:resizeHandles/>
        </dgm:presLayoutVars>
      </dgm:prSet>
      <dgm:spPr/>
      <dgm:t>
        <a:bodyPr/>
        <a:lstStyle/>
        <a:p>
          <a:endParaRPr lang="en-US"/>
        </a:p>
      </dgm:t>
    </dgm:pt>
    <dgm:pt modelId="{0B132933-615B-2347-BD35-084C0ED52BC0}" type="pres">
      <dgm:prSet presAssocID="{69356FB1-E75F-C144-BD5F-AF4072DE592B}" presName="horFlow" presStyleCnt="0"/>
      <dgm:spPr/>
    </dgm:pt>
    <dgm:pt modelId="{71D65B47-8334-E048-9BFD-BAD39E40E979}" type="pres">
      <dgm:prSet presAssocID="{69356FB1-E75F-C144-BD5F-AF4072DE592B}" presName="bigChev" presStyleLbl="node1" presStyleIdx="0" presStyleCnt="5"/>
      <dgm:spPr/>
      <dgm:t>
        <a:bodyPr/>
        <a:lstStyle/>
        <a:p>
          <a:endParaRPr lang="en-US"/>
        </a:p>
      </dgm:t>
    </dgm:pt>
    <dgm:pt modelId="{AB7B041C-CD7D-C045-938B-D165623EF594}" type="pres">
      <dgm:prSet presAssocID="{22B48477-3CEA-9F4A-BA5E-D0A9EAF97DAB}" presName="parTrans" presStyleCnt="0"/>
      <dgm:spPr/>
    </dgm:pt>
    <dgm:pt modelId="{42EDDEF1-9FB8-6047-AE59-A0FDB21D2785}" type="pres">
      <dgm:prSet presAssocID="{F12D96DC-A584-F743-9B4C-EA60D9DCEB55}" presName="node" presStyleLbl="alignAccFollowNode1" presStyleIdx="0" presStyleCnt="8" custScaleX="169849">
        <dgm:presLayoutVars>
          <dgm:bulletEnabled val="1"/>
        </dgm:presLayoutVars>
      </dgm:prSet>
      <dgm:spPr/>
      <dgm:t>
        <a:bodyPr/>
        <a:lstStyle/>
        <a:p>
          <a:endParaRPr lang="en-US"/>
        </a:p>
      </dgm:t>
    </dgm:pt>
    <dgm:pt modelId="{014C918E-DEAA-7E4D-84ED-84F846110317}" type="pres">
      <dgm:prSet presAssocID="{A50B92FC-E41F-3D43-B285-D10ACEA619B7}" presName="sibTrans" presStyleCnt="0"/>
      <dgm:spPr/>
    </dgm:pt>
    <dgm:pt modelId="{31D6EA84-7C22-E540-BC1F-233DA39AB66D}" type="pres">
      <dgm:prSet presAssocID="{01C86BCC-8673-5C40-9125-14A28BF075DC}" presName="node" presStyleLbl="alignAccFollowNode1" presStyleIdx="1" presStyleCnt="8" custScaleX="170383">
        <dgm:presLayoutVars>
          <dgm:bulletEnabled val="1"/>
        </dgm:presLayoutVars>
      </dgm:prSet>
      <dgm:spPr/>
      <dgm:t>
        <a:bodyPr/>
        <a:lstStyle/>
        <a:p>
          <a:endParaRPr lang="en-US"/>
        </a:p>
      </dgm:t>
    </dgm:pt>
    <dgm:pt modelId="{2ABC262F-09C2-BD4D-874C-85801814D907}" type="pres">
      <dgm:prSet presAssocID="{69356FB1-E75F-C144-BD5F-AF4072DE592B}" presName="vSp" presStyleCnt="0"/>
      <dgm:spPr/>
    </dgm:pt>
    <dgm:pt modelId="{2AAD96A5-7DE3-C142-A6C4-88309A4F62DB}" type="pres">
      <dgm:prSet presAssocID="{AB3B7739-8AE8-5249-8FA5-55DEA5CFCC89}" presName="horFlow" presStyleCnt="0"/>
      <dgm:spPr/>
    </dgm:pt>
    <dgm:pt modelId="{B96CA894-B690-FF4D-8A5A-B4E230C6861D}" type="pres">
      <dgm:prSet presAssocID="{AB3B7739-8AE8-5249-8FA5-55DEA5CFCC89}" presName="bigChev" presStyleLbl="node1" presStyleIdx="1" presStyleCnt="5"/>
      <dgm:spPr/>
      <dgm:t>
        <a:bodyPr/>
        <a:lstStyle/>
        <a:p>
          <a:endParaRPr lang="en-US"/>
        </a:p>
      </dgm:t>
    </dgm:pt>
    <dgm:pt modelId="{FD30C3A9-6C2D-9747-AC2B-26568E65A6AE}" type="pres">
      <dgm:prSet presAssocID="{BDB3CEEE-E77E-7647-94D9-17FC650BD107}" presName="parTrans" presStyleCnt="0"/>
      <dgm:spPr/>
    </dgm:pt>
    <dgm:pt modelId="{10B52325-8F14-634B-B979-9E32EB2517C6}" type="pres">
      <dgm:prSet presAssocID="{090EF292-71FE-8C4D-A5F5-5F683EA58FEE}" presName="node" presStyleLbl="alignAccFollowNode1" presStyleIdx="2" presStyleCnt="8" custScaleX="175996">
        <dgm:presLayoutVars>
          <dgm:bulletEnabled val="1"/>
        </dgm:presLayoutVars>
      </dgm:prSet>
      <dgm:spPr/>
      <dgm:t>
        <a:bodyPr/>
        <a:lstStyle/>
        <a:p>
          <a:endParaRPr lang="en-US"/>
        </a:p>
      </dgm:t>
    </dgm:pt>
    <dgm:pt modelId="{C67FA7B2-E1A0-AB4B-B647-3406CB02ACE9}" type="pres">
      <dgm:prSet presAssocID="{AB3B7739-8AE8-5249-8FA5-55DEA5CFCC89}" presName="vSp" presStyleCnt="0"/>
      <dgm:spPr/>
    </dgm:pt>
    <dgm:pt modelId="{E8BE879D-326F-4643-A882-E8E2C3422FBD}" type="pres">
      <dgm:prSet presAssocID="{F3D8C26E-BB52-4440-B275-4E124454FCD0}" presName="horFlow" presStyleCnt="0"/>
      <dgm:spPr/>
    </dgm:pt>
    <dgm:pt modelId="{AA882BA9-8F42-124C-B03E-478E6C726F88}" type="pres">
      <dgm:prSet presAssocID="{F3D8C26E-BB52-4440-B275-4E124454FCD0}" presName="bigChev" presStyleLbl="node1" presStyleIdx="2" presStyleCnt="5"/>
      <dgm:spPr/>
      <dgm:t>
        <a:bodyPr/>
        <a:lstStyle/>
        <a:p>
          <a:endParaRPr lang="en-US"/>
        </a:p>
      </dgm:t>
    </dgm:pt>
    <dgm:pt modelId="{C1CC97F6-BB4D-1844-848E-D84AA61E042F}" type="pres">
      <dgm:prSet presAssocID="{1791F74E-D876-7549-8932-1AE103D26A97}" presName="parTrans" presStyleCnt="0"/>
      <dgm:spPr/>
    </dgm:pt>
    <dgm:pt modelId="{92C050FE-9BBC-3247-B22C-2C6ECE7E0464}" type="pres">
      <dgm:prSet presAssocID="{C8660746-6FAE-7F41-AFE3-D559CCAE3E31}" presName="node" presStyleLbl="alignAccFollowNode1" presStyleIdx="3" presStyleCnt="8" custScaleX="175996">
        <dgm:presLayoutVars>
          <dgm:bulletEnabled val="1"/>
        </dgm:presLayoutVars>
      </dgm:prSet>
      <dgm:spPr/>
      <dgm:t>
        <a:bodyPr/>
        <a:lstStyle/>
        <a:p>
          <a:endParaRPr lang="en-US"/>
        </a:p>
      </dgm:t>
    </dgm:pt>
    <dgm:pt modelId="{6A0FD31A-D6F9-E944-8D67-09FC7CD7B36A}" type="pres">
      <dgm:prSet presAssocID="{39E81896-5BEF-B54D-A1E0-BF8F5E82869D}" presName="sibTrans" presStyleCnt="0"/>
      <dgm:spPr/>
    </dgm:pt>
    <dgm:pt modelId="{3F959416-11B4-9248-8389-B855A68A1E47}" type="pres">
      <dgm:prSet presAssocID="{7CAD511F-3C56-AD4F-B82C-2E219FD7C783}" presName="node" presStyleLbl="alignAccFollowNode1" presStyleIdx="4" presStyleCnt="8" custScaleX="176901">
        <dgm:presLayoutVars>
          <dgm:bulletEnabled val="1"/>
        </dgm:presLayoutVars>
      </dgm:prSet>
      <dgm:spPr/>
      <dgm:t>
        <a:bodyPr/>
        <a:lstStyle/>
        <a:p>
          <a:endParaRPr lang="en-US"/>
        </a:p>
      </dgm:t>
    </dgm:pt>
    <dgm:pt modelId="{44E57374-4F10-CE46-BE28-7754CDFDEF97}" type="pres">
      <dgm:prSet presAssocID="{F3D8C26E-BB52-4440-B275-4E124454FCD0}" presName="vSp" presStyleCnt="0"/>
      <dgm:spPr/>
    </dgm:pt>
    <dgm:pt modelId="{4012E511-8ED3-FD42-B522-9D3829415678}" type="pres">
      <dgm:prSet presAssocID="{CB56BFA8-E836-7945-A454-34F13F819925}" presName="horFlow" presStyleCnt="0"/>
      <dgm:spPr/>
    </dgm:pt>
    <dgm:pt modelId="{52201ECF-ABA8-0E4C-8F19-E7DA157986F8}" type="pres">
      <dgm:prSet presAssocID="{CB56BFA8-E836-7945-A454-34F13F819925}" presName="bigChev" presStyleLbl="node1" presStyleIdx="3" presStyleCnt="5"/>
      <dgm:spPr/>
      <dgm:t>
        <a:bodyPr/>
        <a:lstStyle/>
        <a:p>
          <a:endParaRPr lang="en-US"/>
        </a:p>
      </dgm:t>
    </dgm:pt>
    <dgm:pt modelId="{89EBFBBA-526F-A84F-B914-D401B2D3EFB4}" type="pres">
      <dgm:prSet presAssocID="{ADA21C2E-9FD7-3345-A0F8-D2E0AC0AC09B}" presName="parTrans" presStyleCnt="0"/>
      <dgm:spPr/>
    </dgm:pt>
    <dgm:pt modelId="{F2967310-562E-8E47-A32B-29650904819A}" type="pres">
      <dgm:prSet presAssocID="{A29F7E44-E9FD-A248-8704-83271A5190C7}" presName="node" presStyleLbl="alignAccFollowNode1" presStyleIdx="5" presStyleCnt="8" custScaleX="175996">
        <dgm:presLayoutVars>
          <dgm:bulletEnabled val="1"/>
        </dgm:presLayoutVars>
      </dgm:prSet>
      <dgm:spPr/>
      <dgm:t>
        <a:bodyPr/>
        <a:lstStyle/>
        <a:p>
          <a:endParaRPr lang="en-US"/>
        </a:p>
      </dgm:t>
    </dgm:pt>
    <dgm:pt modelId="{6862B044-1C24-A64B-85E8-A4D3A2E531E5}" type="pres">
      <dgm:prSet presAssocID="{A979C027-7C7D-D843-BAD6-C034C62B8674}" presName="sibTrans" presStyleCnt="0"/>
      <dgm:spPr/>
    </dgm:pt>
    <dgm:pt modelId="{E1CC6980-D3D2-0D44-A6E8-B979296A35F4}" type="pres">
      <dgm:prSet presAssocID="{9CA6FAC1-79A7-9E4B-9BBD-E30E65C5CFA3}" presName="node" presStyleLbl="alignAccFollowNode1" presStyleIdx="6" presStyleCnt="8" custScaleX="175814">
        <dgm:presLayoutVars>
          <dgm:bulletEnabled val="1"/>
        </dgm:presLayoutVars>
      </dgm:prSet>
      <dgm:spPr/>
      <dgm:t>
        <a:bodyPr/>
        <a:lstStyle/>
        <a:p>
          <a:endParaRPr lang="en-US"/>
        </a:p>
      </dgm:t>
    </dgm:pt>
    <dgm:pt modelId="{09FA1342-0E75-874B-B5EA-FF49709847BC}" type="pres">
      <dgm:prSet presAssocID="{CB56BFA8-E836-7945-A454-34F13F819925}" presName="vSp" presStyleCnt="0"/>
      <dgm:spPr/>
    </dgm:pt>
    <dgm:pt modelId="{1F2123C5-C1DC-6142-998F-CC5C7BDE59E8}" type="pres">
      <dgm:prSet presAssocID="{7F3237D5-F298-FE46-A33E-87498B4B9A62}" presName="horFlow" presStyleCnt="0"/>
      <dgm:spPr/>
    </dgm:pt>
    <dgm:pt modelId="{E5873B09-85C4-EB4E-9898-30040BA92B2F}" type="pres">
      <dgm:prSet presAssocID="{7F3237D5-F298-FE46-A33E-87498B4B9A62}" presName="bigChev" presStyleLbl="node1" presStyleIdx="4" presStyleCnt="5"/>
      <dgm:spPr/>
      <dgm:t>
        <a:bodyPr/>
        <a:lstStyle/>
        <a:p>
          <a:endParaRPr lang="en-US"/>
        </a:p>
      </dgm:t>
    </dgm:pt>
    <dgm:pt modelId="{E6CBE710-F217-B24E-BEAE-3AF16B46E745}" type="pres">
      <dgm:prSet presAssocID="{8CF4EECA-6B02-5B4D-95E2-07E48E83CFCA}" presName="parTrans" presStyleCnt="0"/>
      <dgm:spPr/>
    </dgm:pt>
    <dgm:pt modelId="{29374AA8-3D78-7943-85A5-521CE9BC5F5C}" type="pres">
      <dgm:prSet presAssocID="{35DF6EC1-2E76-CD49-8040-8C91E9F3CDEC}" presName="node" presStyleLbl="alignAccFollowNode1" presStyleIdx="7" presStyleCnt="8" custScaleX="177715">
        <dgm:presLayoutVars>
          <dgm:bulletEnabled val="1"/>
        </dgm:presLayoutVars>
      </dgm:prSet>
      <dgm:spPr/>
      <dgm:t>
        <a:bodyPr/>
        <a:lstStyle/>
        <a:p>
          <a:endParaRPr lang="en-US"/>
        </a:p>
      </dgm:t>
    </dgm:pt>
  </dgm:ptLst>
  <dgm:cxnLst>
    <dgm:cxn modelId="{9DE50E48-1C6D-3241-A97B-C00C4C7B7EEB}" type="presOf" srcId="{AB3B7739-8AE8-5249-8FA5-55DEA5CFCC89}" destId="{B96CA894-B690-FF4D-8A5A-B4E230C6861D}" srcOrd="0" destOrd="0" presId="urn:microsoft.com/office/officeart/2005/8/layout/lProcess3"/>
    <dgm:cxn modelId="{39734256-72F5-6943-9636-8C91361C56BB}" srcId="{F3D8C26E-BB52-4440-B275-4E124454FCD0}" destId="{C8660746-6FAE-7F41-AFE3-D559CCAE3E31}" srcOrd="0" destOrd="0" parTransId="{1791F74E-D876-7549-8932-1AE103D26A97}" sibTransId="{39E81896-5BEF-B54D-A1E0-BF8F5E82869D}"/>
    <dgm:cxn modelId="{BABF95F1-AB1C-DD40-AB19-F8297522035B}" type="presOf" srcId="{C8660746-6FAE-7F41-AFE3-D559CCAE3E31}" destId="{92C050FE-9BBC-3247-B22C-2C6ECE7E0464}" srcOrd="0" destOrd="0" presId="urn:microsoft.com/office/officeart/2005/8/layout/lProcess3"/>
    <dgm:cxn modelId="{CA96BF11-9EA4-5649-BA99-A2DC80B56081}" srcId="{EADD1718-1C60-0645-98E9-BECE8AE6785D}" destId="{7F3237D5-F298-FE46-A33E-87498B4B9A62}" srcOrd="4" destOrd="0" parTransId="{F944D4B4-1852-B749-89B9-B370C4D72C7A}" sibTransId="{B24142FB-BBAA-764D-B24A-17AF5B22846F}"/>
    <dgm:cxn modelId="{B64925F4-929E-1143-A7AA-BAB11E6A4122}" type="presOf" srcId="{CB56BFA8-E836-7945-A454-34F13F819925}" destId="{52201ECF-ABA8-0E4C-8F19-E7DA157986F8}" srcOrd="0" destOrd="0" presId="urn:microsoft.com/office/officeart/2005/8/layout/lProcess3"/>
    <dgm:cxn modelId="{C6094812-1C29-DF4A-A20C-C2D196BCCB45}" srcId="{CB56BFA8-E836-7945-A454-34F13F819925}" destId="{A29F7E44-E9FD-A248-8704-83271A5190C7}" srcOrd="0" destOrd="0" parTransId="{ADA21C2E-9FD7-3345-A0F8-D2E0AC0AC09B}" sibTransId="{A979C027-7C7D-D843-BAD6-C034C62B8674}"/>
    <dgm:cxn modelId="{963A451F-F2C3-FD47-819D-467CE6BCDA8B}" srcId="{69356FB1-E75F-C144-BD5F-AF4072DE592B}" destId="{01C86BCC-8673-5C40-9125-14A28BF075DC}" srcOrd="1" destOrd="0" parTransId="{C8BA45E6-A1E6-1844-8E4B-6632471E90C4}" sibTransId="{608BF31B-5E5B-EB4C-B380-6478FC2DA291}"/>
    <dgm:cxn modelId="{C82423BF-E2F4-A440-98B1-32CE277C24F1}" srcId="{69356FB1-E75F-C144-BD5F-AF4072DE592B}" destId="{F12D96DC-A584-F743-9B4C-EA60D9DCEB55}" srcOrd="0" destOrd="0" parTransId="{22B48477-3CEA-9F4A-BA5E-D0A9EAF97DAB}" sibTransId="{A50B92FC-E41F-3D43-B285-D10ACEA619B7}"/>
    <dgm:cxn modelId="{BB0A89BA-3035-9044-BB4D-83A0FB7EE705}" srcId="{AB3B7739-8AE8-5249-8FA5-55DEA5CFCC89}" destId="{090EF292-71FE-8C4D-A5F5-5F683EA58FEE}" srcOrd="0" destOrd="0" parTransId="{BDB3CEEE-E77E-7647-94D9-17FC650BD107}" sibTransId="{0CF1ECB7-0B83-8247-897E-3861FA377CCA}"/>
    <dgm:cxn modelId="{2A7184F4-E60D-904F-821F-364A0A35C9E3}" type="presOf" srcId="{F3D8C26E-BB52-4440-B275-4E124454FCD0}" destId="{AA882BA9-8F42-124C-B03E-478E6C726F88}" srcOrd="0" destOrd="0" presId="urn:microsoft.com/office/officeart/2005/8/layout/lProcess3"/>
    <dgm:cxn modelId="{F25D376A-BEB6-414F-9BF9-B2A9DBC79CC9}" srcId="{F3D8C26E-BB52-4440-B275-4E124454FCD0}" destId="{7CAD511F-3C56-AD4F-B82C-2E219FD7C783}" srcOrd="1" destOrd="0" parTransId="{6FE7AC17-1973-AA43-8DAD-03511A1C53D5}" sibTransId="{A877E312-953D-EF44-B772-A176AC1F3B58}"/>
    <dgm:cxn modelId="{0F4C9BFE-A107-9840-BBF6-36B15B97A233}" type="presOf" srcId="{A29F7E44-E9FD-A248-8704-83271A5190C7}" destId="{F2967310-562E-8E47-A32B-29650904819A}" srcOrd="0" destOrd="0" presId="urn:microsoft.com/office/officeart/2005/8/layout/lProcess3"/>
    <dgm:cxn modelId="{61C11DF7-7B75-774F-A02C-A2D9734AD6F6}" type="presOf" srcId="{01C86BCC-8673-5C40-9125-14A28BF075DC}" destId="{31D6EA84-7C22-E540-BC1F-233DA39AB66D}" srcOrd="0" destOrd="0" presId="urn:microsoft.com/office/officeart/2005/8/layout/lProcess3"/>
    <dgm:cxn modelId="{CD3CF844-DAC4-5E4B-9FFC-ACEF44170EEB}" srcId="{EADD1718-1C60-0645-98E9-BECE8AE6785D}" destId="{F3D8C26E-BB52-4440-B275-4E124454FCD0}" srcOrd="2" destOrd="0" parTransId="{E47EFBFC-EF95-FD40-906C-1DB9207865F2}" sibTransId="{33C6C8EF-5738-FE48-BAED-2AEA2F196D28}"/>
    <dgm:cxn modelId="{87A2D551-3485-A44D-896F-E6636443C4C5}" type="presOf" srcId="{7F3237D5-F298-FE46-A33E-87498B4B9A62}" destId="{E5873B09-85C4-EB4E-9898-30040BA92B2F}" srcOrd="0" destOrd="0" presId="urn:microsoft.com/office/officeart/2005/8/layout/lProcess3"/>
    <dgm:cxn modelId="{8E8A421E-FF37-A24F-AC14-D16493802183}" type="presOf" srcId="{7CAD511F-3C56-AD4F-B82C-2E219FD7C783}" destId="{3F959416-11B4-9248-8389-B855A68A1E47}" srcOrd="0" destOrd="0" presId="urn:microsoft.com/office/officeart/2005/8/layout/lProcess3"/>
    <dgm:cxn modelId="{84E46E94-5528-5946-B7C3-C92562E001F6}" type="presOf" srcId="{9CA6FAC1-79A7-9E4B-9BBD-E30E65C5CFA3}" destId="{E1CC6980-D3D2-0D44-A6E8-B979296A35F4}" srcOrd="0" destOrd="0" presId="urn:microsoft.com/office/officeart/2005/8/layout/lProcess3"/>
    <dgm:cxn modelId="{1D370786-FF46-D64E-8BD6-54FECCCBEBE6}" type="presOf" srcId="{090EF292-71FE-8C4D-A5F5-5F683EA58FEE}" destId="{10B52325-8F14-634B-B979-9E32EB2517C6}" srcOrd="0" destOrd="0" presId="urn:microsoft.com/office/officeart/2005/8/layout/lProcess3"/>
    <dgm:cxn modelId="{E66A8815-E6F1-B744-9C94-528DB0A9780C}" type="presOf" srcId="{F12D96DC-A584-F743-9B4C-EA60D9DCEB55}" destId="{42EDDEF1-9FB8-6047-AE59-A0FDB21D2785}" srcOrd="0" destOrd="0" presId="urn:microsoft.com/office/officeart/2005/8/layout/lProcess3"/>
    <dgm:cxn modelId="{91201307-973E-D945-98A2-7A8BD0CF468C}" srcId="{EADD1718-1C60-0645-98E9-BECE8AE6785D}" destId="{69356FB1-E75F-C144-BD5F-AF4072DE592B}" srcOrd="0" destOrd="0" parTransId="{5B6D2A08-5313-ED45-A826-B75910FB5B5A}" sibTransId="{18A4FC74-90BA-1F47-A37C-539D6E29FFCB}"/>
    <dgm:cxn modelId="{684143DC-A431-994E-BCD9-6748AECCAEEF}" srcId="{7F3237D5-F298-FE46-A33E-87498B4B9A62}" destId="{35DF6EC1-2E76-CD49-8040-8C91E9F3CDEC}" srcOrd="0" destOrd="0" parTransId="{8CF4EECA-6B02-5B4D-95E2-07E48E83CFCA}" sibTransId="{3CEE4DA8-6B48-F44E-BF61-DB797D29CDDF}"/>
    <dgm:cxn modelId="{16B2FADA-FC64-A84B-ABBB-D29E8EBD61AF}" srcId="{EADD1718-1C60-0645-98E9-BECE8AE6785D}" destId="{CB56BFA8-E836-7945-A454-34F13F819925}" srcOrd="3" destOrd="0" parTransId="{BAA7BA1D-D59E-2C44-B045-BAB401E9E93D}" sibTransId="{BB168E3A-1E2A-F144-948D-2F5163A6A252}"/>
    <dgm:cxn modelId="{F445F68D-0AEB-2B4A-BB83-14C180919F62}" type="presOf" srcId="{69356FB1-E75F-C144-BD5F-AF4072DE592B}" destId="{71D65B47-8334-E048-9BFD-BAD39E40E979}" srcOrd="0" destOrd="0" presId="urn:microsoft.com/office/officeart/2005/8/layout/lProcess3"/>
    <dgm:cxn modelId="{D0AA68BF-9252-BB4B-89BD-C0EFFAE806E0}" srcId="{EADD1718-1C60-0645-98E9-BECE8AE6785D}" destId="{AB3B7739-8AE8-5249-8FA5-55DEA5CFCC89}" srcOrd="1" destOrd="0" parTransId="{B81C1498-FB43-DE4F-B442-8A7B7E11E9EA}" sibTransId="{0494F954-531B-3046-B8D2-67DDC280C6AF}"/>
    <dgm:cxn modelId="{B65C309D-171A-074C-B6ED-2BD33C77CED8}" type="presOf" srcId="{EADD1718-1C60-0645-98E9-BECE8AE6785D}" destId="{6A050DAE-BEBB-5B47-ADBA-5C6C9486B6D1}" srcOrd="0" destOrd="0" presId="urn:microsoft.com/office/officeart/2005/8/layout/lProcess3"/>
    <dgm:cxn modelId="{F2F24262-0BE6-AF4F-ACAF-0E8079FAAD65}" type="presOf" srcId="{35DF6EC1-2E76-CD49-8040-8C91E9F3CDEC}" destId="{29374AA8-3D78-7943-85A5-521CE9BC5F5C}" srcOrd="0" destOrd="0" presId="urn:microsoft.com/office/officeart/2005/8/layout/lProcess3"/>
    <dgm:cxn modelId="{A859137D-6E8F-C244-AFCD-439F12899E06}" srcId="{CB56BFA8-E836-7945-A454-34F13F819925}" destId="{9CA6FAC1-79A7-9E4B-9BBD-E30E65C5CFA3}" srcOrd="1" destOrd="0" parTransId="{4B9FBAC1-4DD2-6548-9253-9FB26E1E5D1A}" sibTransId="{33E18257-6E0A-AE44-B115-B1B0A085BF62}"/>
    <dgm:cxn modelId="{5873092C-FA31-DA43-8151-9C36F5D5539F}" type="presParOf" srcId="{6A050DAE-BEBB-5B47-ADBA-5C6C9486B6D1}" destId="{0B132933-615B-2347-BD35-084C0ED52BC0}" srcOrd="0" destOrd="0" presId="urn:microsoft.com/office/officeart/2005/8/layout/lProcess3"/>
    <dgm:cxn modelId="{FAF73B62-9C4B-8E4A-86B5-D6C7E8F394D4}" type="presParOf" srcId="{0B132933-615B-2347-BD35-084C0ED52BC0}" destId="{71D65B47-8334-E048-9BFD-BAD39E40E979}" srcOrd="0" destOrd="0" presId="urn:microsoft.com/office/officeart/2005/8/layout/lProcess3"/>
    <dgm:cxn modelId="{C19C5D68-B414-D941-99EB-3D6658B3DEEF}" type="presParOf" srcId="{0B132933-615B-2347-BD35-084C0ED52BC0}" destId="{AB7B041C-CD7D-C045-938B-D165623EF594}" srcOrd="1" destOrd="0" presId="urn:microsoft.com/office/officeart/2005/8/layout/lProcess3"/>
    <dgm:cxn modelId="{042F7853-B9DB-E44D-927A-993BFD1438FD}" type="presParOf" srcId="{0B132933-615B-2347-BD35-084C0ED52BC0}" destId="{42EDDEF1-9FB8-6047-AE59-A0FDB21D2785}" srcOrd="2" destOrd="0" presId="urn:microsoft.com/office/officeart/2005/8/layout/lProcess3"/>
    <dgm:cxn modelId="{0B0EE47C-F139-7246-A6B3-24C07EE54840}" type="presParOf" srcId="{0B132933-615B-2347-BD35-084C0ED52BC0}" destId="{014C918E-DEAA-7E4D-84ED-84F846110317}" srcOrd="3" destOrd="0" presId="urn:microsoft.com/office/officeart/2005/8/layout/lProcess3"/>
    <dgm:cxn modelId="{848B3754-5405-A04B-854A-29C4EA9018AA}" type="presParOf" srcId="{0B132933-615B-2347-BD35-084C0ED52BC0}" destId="{31D6EA84-7C22-E540-BC1F-233DA39AB66D}" srcOrd="4" destOrd="0" presId="urn:microsoft.com/office/officeart/2005/8/layout/lProcess3"/>
    <dgm:cxn modelId="{BC4B1E56-5273-894E-B26C-7E12A459931C}" type="presParOf" srcId="{6A050DAE-BEBB-5B47-ADBA-5C6C9486B6D1}" destId="{2ABC262F-09C2-BD4D-874C-85801814D907}" srcOrd="1" destOrd="0" presId="urn:microsoft.com/office/officeart/2005/8/layout/lProcess3"/>
    <dgm:cxn modelId="{E2A3994B-E1C0-D84D-AF52-50CF06D0A843}" type="presParOf" srcId="{6A050DAE-BEBB-5B47-ADBA-5C6C9486B6D1}" destId="{2AAD96A5-7DE3-C142-A6C4-88309A4F62DB}" srcOrd="2" destOrd="0" presId="urn:microsoft.com/office/officeart/2005/8/layout/lProcess3"/>
    <dgm:cxn modelId="{0A011308-37AD-AB45-AD85-96551C0B8163}" type="presParOf" srcId="{2AAD96A5-7DE3-C142-A6C4-88309A4F62DB}" destId="{B96CA894-B690-FF4D-8A5A-B4E230C6861D}" srcOrd="0" destOrd="0" presId="urn:microsoft.com/office/officeart/2005/8/layout/lProcess3"/>
    <dgm:cxn modelId="{35B6C52A-CF8D-014D-8EE2-259145D7EC02}" type="presParOf" srcId="{2AAD96A5-7DE3-C142-A6C4-88309A4F62DB}" destId="{FD30C3A9-6C2D-9747-AC2B-26568E65A6AE}" srcOrd="1" destOrd="0" presId="urn:microsoft.com/office/officeart/2005/8/layout/lProcess3"/>
    <dgm:cxn modelId="{841A231D-35CE-C442-918E-5A0232187EE0}" type="presParOf" srcId="{2AAD96A5-7DE3-C142-A6C4-88309A4F62DB}" destId="{10B52325-8F14-634B-B979-9E32EB2517C6}" srcOrd="2" destOrd="0" presId="urn:microsoft.com/office/officeart/2005/8/layout/lProcess3"/>
    <dgm:cxn modelId="{E27E0C2C-11E4-394D-8D3A-06CDA9809907}" type="presParOf" srcId="{6A050DAE-BEBB-5B47-ADBA-5C6C9486B6D1}" destId="{C67FA7B2-E1A0-AB4B-B647-3406CB02ACE9}" srcOrd="3" destOrd="0" presId="urn:microsoft.com/office/officeart/2005/8/layout/lProcess3"/>
    <dgm:cxn modelId="{9C1A7690-8C07-9F48-9281-E4C0BA5F5CF9}" type="presParOf" srcId="{6A050DAE-BEBB-5B47-ADBA-5C6C9486B6D1}" destId="{E8BE879D-326F-4643-A882-E8E2C3422FBD}" srcOrd="4" destOrd="0" presId="urn:microsoft.com/office/officeart/2005/8/layout/lProcess3"/>
    <dgm:cxn modelId="{B3F9F1B6-1689-4F4C-81CD-C3D930EBCFC4}" type="presParOf" srcId="{E8BE879D-326F-4643-A882-E8E2C3422FBD}" destId="{AA882BA9-8F42-124C-B03E-478E6C726F88}" srcOrd="0" destOrd="0" presId="urn:microsoft.com/office/officeart/2005/8/layout/lProcess3"/>
    <dgm:cxn modelId="{5511FFD4-68B7-0045-BCD0-20BA0BFE20BD}" type="presParOf" srcId="{E8BE879D-326F-4643-A882-E8E2C3422FBD}" destId="{C1CC97F6-BB4D-1844-848E-D84AA61E042F}" srcOrd="1" destOrd="0" presId="urn:microsoft.com/office/officeart/2005/8/layout/lProcess3"/>
    <dgm:cxn modelId="{FCF8DEB0-7433-7D49-AC8D-59D801B6EEA3}" type="presParOf" srcId="{E8BE879D-326F-4643-A882-E8E2C3422FBD}" destId="{92C050FE-9BBC-3247-B22C-2C6ECE7E0464}" srcOrd="2" destOrd="0" presId="urn:microsoft.com/office/officeart/2005/8/layout/lProcess3"/>
    <dgm:cxn modelId="{F129CDD5-C9C0-2642-BE04-D111C9B96D7C}" type="presParOf" srcId="{E8BE879D-326F-4643-A882-E8E2C3422FBD}" destId="{6A0FD31A-D6F9-E944-8D67-09FC7CD7B36A}" srcOrd="3" destOrd="0" presId="urn:microsoft.com/office/officeart/2005/8/layout/lProcess3"/>
    <dgm:cxn modelId="{FD97288D-80C2-394F-988D-CEA8B8CE8104}" type="presParOf" srcId="{E8BE879D-326F-4643-A882-E8E2C3422FBD}" destId="{3F959416-11B4-9248-8389-B855A68A1E47}" srcOrd="4" destOrd="0" presId="urn:microsoft.com/office/officeart/2005/8/layout/lProcess3"/>
    <dgm:cxn modelId="{FDEF1CD9-63B2-4E49-A7CB-6675C6C0A1A0}" type="presParOf" srcId="{6A050DAE-BEBB-5B47-ADBA-5C6C9486B6D1}" destId="{44E57374-4F10-CE46-BE28-7754CDFDEF97}" srcOrd="5" destOrd="0" presId="urn:microsoft.com/office/officeart/2005/8/layout/lProcess3"/>
    <dgm:cxn modelId="{D58FA52B-4D75-E840-9EE3-F274B5A97764}" type="presParOf" srcId="{6A050DAE-BEBB-5B47-ADBA-5C6C9486B6D1}" destId="{4012E511-8ED3-FD42-B522-9D3829415678}" srcOrd="6" destOrd="0" presId="urn:microsoft.com/office/officeart/2005/8/layout/lProcess3"/>
    <dgm:cxn modelId="{0BD77292-FC3B-B246-8194-E11245F43AB5}" type="presParOf" srcId="{4012E511-8ED3-FD42-B522-9D3829415678}" destId="{52201ECF-ABA8-0E4C-8F19-E7DA157986F8}" srcOrd="0" destOrd="0" presId="urn:microsoft.com/office/officeart/2005/8/layout/lProcess3"/>
    <dgm:cxn modelId="{2775F401-39A9-4344-A908-88CBB65657BE}" type="presParOf" srcId="{4012E511-8ED3-FD42-B522-9D3829415678}" destId="{89EBFBBA-526F-A84F-B914-D401B2D3EFB4}" srcOrd="1" destOrd="0" presId="urn:microsoft.com/office/officeart/2005/8/layout/lProcess3"/>
    <dgm:cxn modelId="{7697A2FB-92B1-B140-B17A-55D33E1A2CA9}" type="presParOf" srcId="{4012E511-8ED3-FD42-B522-9D3829415678}" destId="{F2967310-562E-8E47-A32B-29650904819A}" srcOrd="2" destOrd="0" presId="urn:microsoft.com/office/officeart/2005/8/layout/lProcess3"/>
    <dgm:cxn modelId="{1E833FAE-9081-5F46-B4F3-1AB2852E0E04}" type="presParOf" srcId="{4012E511-8ED3-FD42-B522-9D3829415678}" destId="{6862B044-1C24-A64B-85E8-A4D3A2E531E5}" srcOrd="3" destOrd="0" presId="urn:microsoft.com/office/officeart/2005/8/layout/lProcess3"/>
    <dgm:cxn modelId="{47EA61F3-0647-EB4C-B87F-A2E936675493}" type="presParOf" srcId="{4012E511-8ED3-FD42-B522-9D3829415678}" destId="{E1CC6980-D3D2-0D44-A6E8-B979296A35F4}" srcOrd="4" destOrd="0" presId="urn:microsoft.com/office/officeart/2005/8/layout/lProcess3"/>
    <dgm:cxn modelId="{AECF7BE9-A811-8F49-B90E-CFFFDCB43025}" type="presParOf" srcId="{6A050DAE-BEBB-5B47-ADBA-5C6C9486B6D1}" destId="{09FA1342-0E75-874B-B5EA-FF49709847BC}" srcOrd="7" destOrd="0" presId="urn:microsoft.com/office/officeart/2005/8/layout/lProcess3"/>
    <dgm:cxn modelId="{C8B65C95-BA20-C540-89B3-49BA1576169D}" type="presParOf" srcId="{6A050DAE-BEBB-5B47-ADBA-5C6C9486B6D1}" destId="{1F2123C5-C1DC-6142-998F-CC5C7BDE59E8}" srcOrd="8" destOrd="0" presId="urn:microsoft.com/office/officeart/2005/8/layout/lProcess3"/>
    <dgm:cxn modelId="{EBF444C4-C22B-0340-A361-1A2A8D3B0D02}" type="presParOf" srcId="{1F2123C5-C1DC-6142-998F-CC5C7BDE59E8}" destId="{E5873B09-85C4-EB4E-9898-30040BA92B2F}" srcOrd="0" destOrd="0" presId="urn:microsoft.com/office/officeart/2005/8/layout/lProcess3"/>
    <dgm:cxn modelId="{E494B3BF-ED9F-2A4C-ACA1-502E6736FD35}" type="presParOf" srcId="{1F2123C5-C1DC-6142-998F-CC5C7BDE59E8}" destId="{E6CBE710-F217-B24E-BEAE-3AF16B46E745}" srcOrd="1" destOrd="0" presId="urn:microsoft.com/office/officeart/2005/8/layout/lProcess3"/>
    <dgm:cxn modelId="{0CB929A3-0810-0A4E-AC4A-74EAABF4C2A5}" type="presParOf" srcId="{1F2123C5-C1DC-6142-998F-CC5C7BDE59E8}" destId="{29374AA8-3D78-7943-85A5-521CE9BC5F5C}" srcOrd="2" destOrd="0" presId="urn:microsoft.com/office/officeart/2005/8/layout/l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D201E4-52D2-2845-AC92-6F0E66F12FB5}">
      <dsp:nvSpPr>
        <dsp:cNvPr id="0" name=""/>
        <dsp:cNvSpPr/>
      </dsp:nvSpPr>
      <dsp:spPr>
        <a:xfrm>
          <a:off x="303655" y="0"/>
          <a:ext cx="2089036" cy="1253421"/>
        </a:xfrm>
        <a:prstGeom prst="rect">
          <a:avLst/>
        </a:prstGeom>
        <a:solidFill>
          <a:schemeClr val="accent5">
            <a:alpha val="9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a:t>Video </a:t>
          </a:r>
          <a:r>
            <a:rPr lang="en-US" sz="2800" kern="1200" dirty="0" smtClean="0"/>
            <a:t>Streaming</a:t>
          </a:r>
          <a:endParaRPr lang="en-US" sz="2800" kern="1200" dirty="0"/>
        </a:p>
      </dsp:txBody>
      <dsp:txXfrm>
        <a:off x="303655" y="0"/>
        <a:ext cx="2089036" cy="1253421"/>
      </dsp:txXfrm>
    </dsp:sp>
    <dsp:sp modelId="{1CB4B612-3176-294F-A0D0-BC44113BA04F}">
      <dsp:nvSpPr>
        <dsp:cNvPr id="0" name=""/>
        <dsp:cNvSpPr/>
      </dsp:nvSpPr>
      <dsp:spPr>
        <a:xfrm>
          <a:off x="2543645" y="1026"/>
          <a:ext cx="2089036" cy="1253421"/>
        </a:xfrm>
        <a:prstGeom prst="rect">
          <a:avLst/>
        </a:prstGeom>
        <a:solidFill>
          <a:schemeClr val="accent5">
            <a:alpha val="90000"/>
            <a:hueOff val="0"/>
            <a:satOff val="0"/>
            <a:lumOff val="0"/>
            <a:alphaOff val="-2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a:t>Continuous </a:t>
          </a:r>
          <a:r>
            <a:rPr lang="en-US" sz="2800" kern="1200" dirty="0" smtClean="0"/>
            <a:t>Integration</a:t>
          </a:r>
          <a:endParaRPr lang="en-US" sz="2800" kern="1200" dirty="0"/>
        </a:p>
      </dsp:txBody>
      <dsp:txXfrm>
        <a:off x="2543645" y="1026"/>
        <a:ext cx="2089036" cy="1253421"/>
      </dsp:txXfrm>
    </dsp:sp>
    <dsp:sp modelId="{3F13FF45-E512-544C-B83E-B2FCD1F88D35}">
      <dsp:nvSpPr>
        <dsp:cNvPr id="0" name=""/>
        <dsp:cNvSpPr/>
      </dsp:nvSpPr>
      <dsp:spPr>
        <a:xfrm>
          <a:off x="1394675" y="1463351"/>
          <a:ext cx="2089036" cy="1253421"/>
        </a:xfrm>
        <a:prstGeom prst="rect">
          <a:avLst/>
        </a:prstGeom>
        <a:solidFill>
          <a:schemeClr val="accent5">
            <a:alpha val="90000"/>
            <a:hueOff val="0"/>
            <a:satOff val="0"/>
            <a:lumOff val="0"/>
            <a:alpha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en-US" sz="2800" kern="1200" dirty="0"/>
            <a:t>Production </a:t>
          </a:r>
          <a:r>
            <a:rPr lang="en-US" sz="2800" kern="1200" dirty="0" smtClean="0"/>
            <a:t>Infrastructure</a:t>
          </a:r>
          <a:endParaRPr lang="en-US" sz="2800" kern="1200" dirty="0"/>
        </a:p>
      </dsp:txBody>
      <dsp:txXfrm>
        <a:off x="1394675" y="1463351"/>
        <a:ext cx="2089036" cy="12534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403246-15C1-2847-923F-40D9641D4936}">
      <dsp:nvSpPr>
        <dsp:cNvPr id="0" name=""/>
        <dsp:cNvSpPr/>
      </dsp:nvSpPr>
      <dsp:spPr>
        <a:xfrm>
          <a:off x="245705" y="1026"/>
          <a:ext cx="2089035" cy="1253421"/>
        </a:xfrm>
        <a:prstGeom prst="rect">
          <a:avLst/>
        </a:prstGeom>
        <a:solidFill>
          <a:schemeClr val="accent5">
            <a:alpha val="9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Video </a:t>
          </a:r>
          <a:r>
            <a:rPr lang="en-US" sz="2700" kern="1200" dirty="0" smtClean="0"/>
            <a:t>Processing </a:t>
          </a:r>
          <a:endParaRPr lang="en-US" sz="2700" kern="1200" dirty="0"/>
        </a:p>
      </dsp:txBody>
      <dsp:txXfrm>
        <a:off x="245705" y="1026"/>
        <a:ext cx="2089035" cy="1253421"/>
      </dsp:txXfrm>
    </dsp:sp>
    <dsp:sp modelId="{D46AFA5A-DE33-E440-9F74-948B109FB462}">
      <dsp:nvSpPr>
        <dsp:cNvPr id="0" name=""/>
        <dsp:cNvSpPr/>
      </dsp:nvSpPr>
      <dsp:spPr>
        <a:xfrm>
          <a:off x="2543645" y="1026"/>
          <a:ext cx="2089035" cy="1253421"/>
        </a:xfrm>
        <a:prstGeom prst="rect">
          <a:avLst/>
        </a:prstGeom>
        <a:solidFill>
          <a:schemeClr val="accent5">
            <a:alpha val="90000"/>
            <a:hueOff val="0"/>
            <a:satOff val="0"/>
            <a:lumOff val="0"/>
            <a:alphaOff val="-2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Machine </a:t>
          </a:r>
          <a:r>
            <a:rPr lang="en-US" sz="2700" kern="1200" dirty="0" smtClean="0"/>
            <a:t>Learning Model </a:t>
          </a:r>
          <a:endParaRPr lang="en-US" sz="2700" kern="1200" dirty="0"/>
        </a:p>
      </dsp:txBody>
      <dsp:txXfrm>
        <a:off x="2543645" y="1026"/>
        <a:ext cx="2089035" cy="1253421"/>
      </dsp:txXfrm>
    </dsp:sp>
    <dsp:sp modelId="{D395CB28-03A4-1548-AA55-6FDFB461C203}">
      <dsp:nvSpPr>
        <dsp:cNvPr id="0" name=""/>
        <dsp:cNvSpPr/>
      </dsp:nvSpPr>
      <dsp:spPr>
        <a:xfrm>
          <a:off x="1394675" y="1463351"/>
          <a:ext cx="2089035" cy="1253421"/>
        </a:xfrm>
        <a:prstGeom prst="rect">
          <a:avLst/>
        </a:prstGeom>
        <a:solidFill>
          <a:schemeClr val="accent5">
            <a:alpha val="90000"/>
            <a:hueOff val="0"/>
            <a:satOff val="0"/>
            <a:lumOff val="0"/>
            <a:alpha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Integration </a:t>
          </a:r>
          <a:r>
            <a:rPr lang="en-US" sz="2700" kern="1200" dirty="0" smtClean="0"/>
            <a:t>Testing</a:t>
          </a:r>
          <a:endParaRPr lang="en-US" sz="2700" kern="1200" dirty="0"/>
        </a:p>
      </dsp:txBody>
      <dsp:txXfrm>
        <a:off x="1394675" y="1463351"/>
        <a:ext cx="2089035" cy="1253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65B47-8334-E048-9BFD-BAD39E40E979}">
      <dsp:nvSpPr>
        <dsp:cNvPr id="0" name=""/>
        <dsp:cNvSpPr/>
      </dsp:nvSpPr>
      <dsp:spPr>
        <a:xfrm>
          <a:off x="852814" y="2148"/>
          <a:ext cx="2563504" cy="1025401"/>
        </a:xfrm>
        <a:prstGeom prst="chevron">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610" tIns="27305" rIns="0" bIns="27305" numCol="1" spcCol="1270" anchor="ctr" anchorCtr="0">
          <a:noAutofit/>
        </a:bodyPr>
        <a:lstStyle/>
        <a:p>
          <a:pPr lvl="0" algn="ctr" defTabSz="1911350">
            <a:lnSpc>
              <a:spcPct val="90000"/>
            </a:lnSpc>
            <a:spcBef>
              <a:spcPct val="0"/>
            </a:spcBef>
            <a:spcAft>
              <a:spcPct val="35000"/>
            </a:spcAft>
          </a:pPr>
          <a:r>
            <a:rPr lang="en-US" sz="4300" kern="1200" dirty="0" smtClean="0"/>
            <a:t>10/17</a:t>
          </a:r>
          <a:endParaRPr lang="en-US" sz="4300" kern="1200" dirty="0"/>
        </a:p>
      </dsp:txBody>
      <dsp:txXfrm>
        <a:off x="1365515" y="2148"/>
        <a:ext cx="1538103" cy="1025401"/>
      </dsp:txXfrm>
    </dsp:sp>
    <dsp:sp modelId="{42EDDEF1-9FB8-6047-AE59-A0FDB21D2785}">
      <dsp:nvSpPr>
        <dsp:cNvPr id="0" name=""/>
        <dsp:cNvSpPr/>
      </dsp:nvSpPr>
      <dsp:spPr>
        <a:xfrm>
          <a:off x="3083063" y="89307"/>
          <a:ext cx="3613892" cy="851083"/>
        </a:xfrm>
        <a:prstGeom prst="chevron">
          <a:avLst/>
        </a:prstGeom>
        <a:solidFill>
          <a:schemeClr val="accent5">
            <a:alpha val="90000"/>
            <a:tint val="40000"/>
            <a:hueOff val="0"/>
            <a:satOff val="0"/>
            <a:lumOff val="0"/>
            <a:alphaOff val="0"/>
          </a:schemeClr>
        </a:solidFill>
        <a:ln w="9525" cap="flat" cmpd="sng" algn="ctr">
          <a:solidFill>
            <a:schemeClr val="accent5">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13335" rIns="0" bIns="13335" numCol="1" spcCol="1270" anchor="ctr" anchorCtr="0">
          <a:noAutofit/>
        </a:bodyPr>
        <a:lstStyle/>
        <a:p>
          <a:pPr lvl="0" algn="ctr" defTabSz="933450">
            <a:lnSpc>
              <a:spcPct val="90000"/>
            </a:lnSpc>
            <a:spcBef>
              <a:spcPct val="0"/>
            </a:spcBef>
            <a:spcAft>
              <a:spcPct val="35000"/>
            </a:spcAft>
          </a:pPr>
          <a:r>
            <a:rPr lang="en-US" sz="2100" kern="1200" dirty="0" smtClean="0"/>
            <a:t>Complete video streaming and initial look at processing</a:t>
          </a:r>
        </a:p>
      </dsp:txBody>
      <dsp:txXfrm>
        <a:off x="3508605" y="89307"/>
        <a:ext cx="2762809" cy="851083"/>
      </dsp:txXfrm>
    </dsp:sp>
    <dsp:sp modelId="{31D6EA84-7C22-E540-BC1F-233DA39AB66D}">
      <dsp:nvSpPr>
        <dsp:cNvPr id="0" name=""/>
        <dsp:cNvSpPr/>
      </dsp:nvSpPr>
      <dsp:spPr>
        <a:xfrm>
          <a:off x="6399076" y="89307"/>
          <a:ext cx="3625254" cy="851083"/>
        </a:xfrm>
        <a:prstGeom prst="chevron">
          <a:avLst/>
        </a:prstGeom>
        <a:solidFill>
          <a:schemeClr val="accent5">
            <a:alpha val="90000"/>
            <a:tint val="40000"/>
            <a:hueOff val="0"/>
            <a:satOff val="0"/>
            <a:lumOff val="0"/>
            <a:alphaOff val="0"/>
          </a:schemeClr>
        </a:solidFill>
        <a:ln w="9525" cap="flat" cmpd="sng" algn="ctr">
          <a:solidFill>
            <a:schemeClr val="accent5">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13335" rIns="0" bIns="13335" numCol="1" spcCol="1270" anchor="ctr" anchorCtr="0">
          <a:noAutofit/>
        </a:bodyPr>
        <a:lstStyle/>
        <a:p>
          <a:pPr lvl="0" algn="ctr" defTabSz="933450">
            <a:lnSpc>
              <a:spcPct val="90000"/>
            </a:lnSpc>
            <a:spcBef>
              <a:spcPct val="0"/>
            </a:spcBef>
            <a:spcAft>
              <a:spcPct val="35000"/>
            </a:spcAft>
          </a:pPr>
          <a:r>
            <a:rPr lang="en-US" sz="2100" kern="1200" dirty="0" smtClean="0"/>
            <a:t>Research into machine learning models</a:t>
          </a:r>
          <a:endParaRPr lang="en-US" sz="2100" kern="1200" dirty="0"/>
        </a:p>
      </dsp:txBody>
      <dsp:txXfrm>
        <a:off x="6824618" y="89307"/>
        <a:ext cx="2774171" cy="851083"/>
      </dsp:txXfrm>
    </dsp:sp>
    <dsp:sp modelId="{B96CA894-B690-FF4D-8A5A-B4E230C6861D}">
      <dsp:nvSpPr>
        <dsp:cNvPr id="0" name=""/>
        <dsp:cNvSpPr/>
      </dsp:nvSpPr>
      <dsp:spPr>
        <a:xfrm>
          <a:off x="852814" y="1171106"/>
          <a:ext cx="2563504" cy="1025401"/>
        </a:xfrm>
        <a:prstGeom prst="chevron">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610" tIns="27305" rIns="0" bIns="27305" numCol="1" spcCol="1270" anchor="ctr" anchorCtr="0">
          <a:noAutofit/>
        </a:bodyPr>
        <a:lstStyle/>
        <a:p>
          <a:pPr lvl="0" algn="ctr" defTabSz="1911350">
            <a:lnSpc>
              <a:spcPct val="90000"/>
            </a:lnSpc>
            <a:spcBef>
              <a:spcPct val="0"/>
            </a:spcBef>
            <a:spcAft>
              <a:spcPct val="35000"/>
            </a:spcAft>
          </a:pPr>
          <a:r>
            <a:rPr lang="en-US" sz="4300" kern="1200" dirty="0" smtClean="0"/>
            <a:t>12/17</a:t>
          </a:r>
          <a:endParaRPr lang="en-US" sz="4300" kern="1200" dirty="0"/>
        </a:p>
      </dsp:txBody>
      <dsp:txXfrm>
        <a:off x="1365515" y="1171106"/>
        <a:ext cx="1538103" cy="1025401"/>
      </dsp:txXfrm>
    </dsp:sp>
    <dsp:sp modelId="{10B52325-8F14-634B-B979-9E32EB2517C6}">
      <dsp:nvSpPr>
        <dsp:cNvPr id="0" name=""/>
        <dsp:cNvSpPr/>
      </dsp:nvSpPr>
      <dsp:spPr>
        <a:xfrm>
          <a:off x="3083063" y="1258265"/>
          <a:ext cx="3744682" cy="851083"/>
        </a:xfrm>
        <a:prstGeom prst="chevron">
          <a:avLst/>
        </a:prstGeom>
        <a:solidFill>
          <a:schemeClr val="accent5">
            <a:alpha val="90000"/>
            <a:tint val="40000"/>
            <a:hueOff val="0"/>
            <a:satOff val="0"/>
            <a:lumOff val="0"/>
            <a:alphaOff val="0"/>
          </a:schemeClr>
        </a:solidFill>
        <a:ln w="9525" cap="flat" cmpd="sng" algn="ctr">
          <a:solidFill>
            <a:schemeClr val="accent5">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13335" rIns="0" bIns="13335" numCol="1" spcCol="1270" anchor="ctr" anchorCtr="0">
          <a:noAutofit/>
        </a:bodyPr>
        <a:lstStyle/>
        <a:p>
          <a:pPr lvl="0" algn="ctr" defTabSz="933450">
            <a:lnSpc>
              <a:spcPct val="90000"/>
            </a:lnSpc>
            <a:spcBef>
              <a:spcPct val="0"/>
            </a:spcBef>
            <a:spcAft>
              <a:spcPct val="35000"/>
            </a:spcAft>
          </a:pPr>
          <a:r>
            <a:rPr lang="en-US" sz="2100" kern="1200" dirty="0" smtClean="0"/>
            <a:t>Scale out video processing to capture as many data points as possible</a:t>
          </a:r>
          <a:endParaRPr lang="en-US" sz="2100" kern="1200" dirty="0"/>
        </a:p>
      </dsp:txBody>
      <dsp:txXfrm>
        <a:off x="3508605" y="1258265"/>
        <a:ext cx="2893599" cy="851083"/>
      </dsp:txXfrm>
    </dsp:sp>
    <dsp:sp modelId="{AA882BA9-8F42-124C-B03E-478E6C726F88}">
      <dsp:nvSpPr>
        <dsp:cNvPr id="0" name=""/>
        <dsp:cNvSpPr/>
      </dsp:nvSpPr>
      <dsp:spPr>
        <a:xfrm>
          <a:off x="852814" y="2340064"/>
          <a:ext cx="2563504" cy="1025401"/>
        </a:xfrm>
        <a:prstGeom prst="chevron">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610" tIns="27305" rIns="0" bIns="27305" numCol="1" spcCol="1270" anchor="ctr" anchorCtr="0">
          <a:noAutofit/>
        </a:bodyPr>
        <a:lstStyle/>
        <a:p>
          <a:pPr lvl="0" algn="ctr" defTabSz="1911350">
            <a:lnSpc>
              <a:spcPct val="90000"/>
            </a:lnSpc>
            <a:spcBef>
              <a:spcPct val="0"/>
            </a:spcBef>
            <a:spcAft>
              <a:spcPct val="35000"/>
            </a:spcAft>
          </a:pPr>
          <a:r>
            <a:rPr lang="en-US" sz="4300" kern="1200" dirty="0" smtClean="0"/>
            <a:t>01/18</a:t>
          </a:r>
          <a:endParaRPr lang="en-US" sz="4300" kern="1200" dirty="0"/>
        </a:p>
      </dsp:txBody>
      <dsp:txXfrm>
        <a:off x="1365515" y="2340064"/>
        <a:ext cx="1538103" cy="1025401"/>
      </dsp:txXfrm>
    </dsp:sp>
    <dsp:sp modelId="{92C050FE-9BBC-3247-B22C-2C6ECE7E0464}">
      <dsp:nvSpPr>
        <dsp:cNvPr id="0" name=""/>
        <dsp:cNvSpPr/>
      </dsp:nvSpPr>
      <dsp:spPr>
        <a:xfrm>
          <a:off x="3083063" y="2427223"/>
          <a:ext cx="3744682" cy="851083"/>
        </a:xfrm>
        <a:prstGeom prst="chevron">
          <a:avLst/>
        </a:prstGeom>
        <a:solidFill>
          <a:schemeClr val="accent5">
            <a:alpha val="90000"/>
            <a:tint val="40000"/>
            <a:hueOff val="0"/>
            <a:satOff val="0"/>
            <a:lumOff val="0"/>
            <a:alphaOff val="0"/>
          </a:schemeClr>
        </a:solidFill>
        <a:ln w="9525" cap="flat" cmpd="sng" algn="ctr">
          <a:solidFill>
            <a:schemeClr val="accent5">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13335" rIns="0" bIns="13335" numCol="1" spcCol="1270" anchor="ctr" anchorCtr="0">
          <a:noAutofit/>
        </a:bodyPr>
        <a:lstStyle/>
        <a:p>
          <a:pPr lvl="0" algn="ctr" defTabSz="933450">
            <a:lnSpc>
              <a:spcPct val="90000"/>
            </a:lnSpc>
            <a:spcBef>
              <a:spcPct val="0"/>
            </a:spcBef>
            <a:spcAft>
              <a:spcPct val="35000"/>
            </a:spcAft>
          </a:pPr>
          <a:r>
            <a:rPr lang="en-US" sz="2100" kern="1200" dirty="0" smtClean="0"/>
            <a:t>Complete Machine Learning proof of concept</a:t>
          </a:r>
          <a:endParaRPr lang="en-US" sz="2100" kern="1200" dirty="0"/>
        </a:p>
      </dsp:txBody>
      <dsp:txXfrm>
        <a:off x="3508605" y="2427223"/>
        <a:ext cx="2893599" cy="851083"/>
      </dsp:txXfrm>
    </dsp:sp>
    <dsp:sp modelId="{3F959416-11B4-9248-8389-B855A68A1E47}">
      <dsp:nvSpPr>
        <dsp:cNvPr id="0" name=""/>
        <dsp:cNvSpPr/>
      </dsp:nvSpPr>
      <dsp:spPr>
        <a:xfrm>
          <a:off x="6529867" y="2427223"/>
          <a:ext cx="3763938" cy="851083"/>
        </a:xfrm>
        <a:prstGeom prst="chevron">
          <a:avLst/>
        </a:prstGeom>
        <a:solidFill>
          <a:schemeClr val="accent5">
            <a:alpha val="90000"/>
            <a:tint val="40000"/>
            <a:hueOff val="0"/>
            <a:satOff val="0"/>
            <a:lumOff val="0"/>
            <a:alphaOff val="0"/>
          </a:schemeClr>
        </a:solidFill>
        <a:ln w="9525" cap="flat" cmpd="sng" algn="ctr">
          <a:solidFill>
            <a:schemeClr val="accent5">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13335" rIns="0" bIns="13335" numCol="1" spcCol="1270" anchor="ctr" anchorCtr="0">
          <a:noAutofit/>
        </a:bodyPr>
        <a:lstStyle/>
        <a:p>
          <a:pPr lvl="0" algn="ctr" defTabSz="933450">
            <a:lnSpc>
              <a:spcPct val="90000"/>
            </a:lnSpc>
            <a:spcBef>
              <a:spcPct val="0"/>
            </a:spcBef>
            <a:spcAft>
              <a:spcPct val="35000"/>
            </a:spcAft>
          </a:pPr>
          <a:r>
            <a:rPr lang="en-US" sz="2100" kern="1200" dirty="0" smtClean="0"/>
            <a:t>Begin implementation of full system with Agile approach</a:t>
          </a:r>
          <a:endParaRPr lang="en-US" sz="2100" kern="1200" dirty="0"/>
        </a:p>
      </dsp:txBody>
      <dsp:txXfrm>
        <a:off x="6955409" y="2427223"/>
        <a:ext cx="2912855" cy="851083"/>
      </dsp:txXfrm>
    </dsp:sp>
    <dsp:sp modelId="{52201ECF-ABA8-0E4C-8F19-E7DA157986F8}">
      <dsp:nvSpPr>
        <dsp:cNvPr id="0" name=""/>
        <dsp:cNvSpPr/>
      </dsp:nvSpPr>
      <dsp:spPr>
        <a:xfrm>
          <a:off x="852814" y="3509022"/>
          <a:ext cx="2563504" cy="1025401"/>
        </a:xfrm>
        <a:prstGeom prst="chevron">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610" tIns="27305" rIns="0" bIns="27305" numCol="1" spcCol="1270" anchor="ctr" anchorCtr="0">
          <a:noAutofit/>
        </a:bodyPr>
        <a:lstStyle/>
        <a:p>
          <a:pPr lvl="0" algn="ctr" defTabSz="1911350">
            <a:lnSpc>
              <a:spcPct val="90000"/>
            </a:lnSpc>
            <a:spcBef>
              <a:spcPct val="0"/>
            </a:spcBef>
            <a:spcAft>
              <a:spcPct val="35000"/>
            </a:spcAft>
          </a:pPr>
          <a:r>
            <a:rPr lang="en-US" sz="4300" kern="1200" dirty="0" smtClean="0"/>
            <a:t>03/18</a:t>
          </a:r>
          <a:endParaRPr lang="en-US" sz="4300" kern="1200" dirty="0"/>
        </a:p>
      </dsp:txBody>
      <dsp:txXfrm>
        <a:off x="1365515" y="3509022"/>
        <a:ext cx="1538103" cy="1025401"/>
      </dsp:txXfrm>
    </dsp:sp>
    <dsp:sp modelId="{F2967310-562E-8E47-A32B-29650904819A}">
      <dsp:nvSpPr>
        <dsp:cNvPr id="0" name=""/>
        <dsp:cNvSpPr/>
      </dsp:nvSpPr>
      <dsp:spPr>
        <a:xfrm>
          <a:off x="3083063" y="3596181"/>
          <a:ext cx="3744682" cy="851083"/>
        </a:xfrm>
        <a:prstGeom prst="chevron">
          <a:avLst/>
        </a:prstGeom>
        <a:solidFill>
          <a:schemeClr val="accent5">
            <a:alpha val="90000"/>
            <a:tint val="40000"/>
            <a:hueOff val="0"/>
            <a:satOff val="0"/>
            <a:lumOff val="0"/>
            <a:alphaOff val="0"/>
          </a:schemeClr>
        </a:solidFill>
        <a:ln w="9525" cap="flat" cmpd="sng" algn="ctr">
          <a:solidFill>
            <a:schemeClr val="accent5">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13335" rIns="0" bIns="13335" numCol="1" spcCol="1270" anchor="ctr" anchorCtr="0">
          <a:noAutofit/>
        </a:bodyPr>
        <a:lstStyle/>
        <a:p>
          <a:pPr lvl="0" algn="ctr" defTabSz="933450">
            <a:lnSpc>
              <a:spcPct val="90000"/>
            </a:lnSpc>
            <a:spcBef>
              <a:spcPct val="0"/>
            </a:spcBef>
            <a:spcAft>
              <a:spcPct val="35000"/>
            </a:spcAft>
          </a:pPr>
          <a:r>
            <a:rPr lang="en-US" sz="2100" kern="1200" dirty="0" smtClean="0"/>
            <a:t>Complete</a:t>
          </a:r>
          <a:r>
            <a:rPr lang="en-US" sz="2100" kern="1200" baseline="0" dirty="0" smtClean="0"/>
            <a:t> implementation of system</a:t>
          </a:r>
          <a:endParaRPr lang="en-US" sz="2100" kern="1200" dirty="0"/>
        </a:p>
      </dsp:txBody>
      <dsp:txXfrm>
        <a:off x="3508605" y="3596181"/>
        <a:ext cx="2893599" cy="851083"/>
      </dsp:txXfrm>
    </dsp:sp>
    <dsp:sp modelId="{E1CC6980-D3D2-0D44-A6E8-B979296A35F4}">
      <dsp:nvSpPr>
        <dsp:cNvPr id="0" name=""/>
        <dsp:cNvSpPr/>
      </dsp:nvSpPr>
      <dsp:spPr>
        <a:xfrm>
          <a:off x="6529867" y="3596181"/>
          <a:ext cx="3740810" cy="851083"/>
        </a:xfrm>
        <a:prstGeom prst="chevron">
          <a:avLst/>
        </a:prstGeom>
        <a:solidFill>
          <a:schemeClr val="accent5">
            <a:alpha val="90000"/>
            <a:tint val="40000"/>
            <a:hueOff val="0"/>
            <a:satOff val="0"/>
            <a:lumOff val="0"/>
            <a:alphaOff val="0"/>
          </a:schemeClr>
        </a:solidFill>
        <a:ln w="9525" cap="flat" cmpd="sng" algn="ctr">
          <a:solidFill>
            <a:schemeClr val="accent5">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13335" rIns="0" bIns="13335" numCol="1" spcCol="1270" anchor="ctr" anchorCtr="0">
          <a:noAutofit/>
        </a:bodyPr>
        <a:lstStyle/>
        <a:p>
          <a:pPr lvl="0" algn="ctr" defTabSz="933450">
            <a:lnSpc>
              <a:spcPct val="90000"/>
            </a:lnSpc>
            <a:spcBef>
              <a:spcPct val="0"/>
            </a:spcBef>
            <a:spcAft>
              <a:spcPct val="35000"/>
            </a:spcAft>
          </a:pPr>
          <a:r>
            <a:rPr lang="en-US" sz="2100" kern="1200" dirty="0" smtClean="0"/>
            <a:t>Evaluate system using a test case approach</a:t>
          </a:r>
          <a:endParaRPr lang="en-US" sz="2100" kern="1200" dirty="0"/>
        </a:p>
      </dsp:txBody>
      <dsp:txXfrm>
        <a:off x="6955409" y="3596181"/>
        <a:ext cx="2889727" cy="851083"/>
      </dsp:txXfrm>
    </dsp:sp>
    <dsp:sp modelId="{E5873B09-85C4-EB4E-9898-30040BA92B2F}">
      <dsp:nvSpPr>
        <dsp:cNvPr id="0" name=""/>
        <dsp:cNvSpPr/>
      </dsp:nvSpPr>
      <dsp:spPr>
        <a:xfrm>
          <a:off x="852814" y="4677980"/>
          <a:ext cx="2563504" cy="1025401"/>
        </a:xfrm>
        <a:prstGeom prst="chevron">
          <a:avLst/>
        </a:prstGeom>
        <a:gradFill rotWithShape="0">
          <a:gsLst>
            <a:gs pos="0">
              <a:schemeClr val="accent5">
                <a:hueOff val="0"/>
                <a:satOff val="0"/>
                <a:lumOff val="0"/>
                <a:alphaOff val="0"/>
                <a:tint val="94000"/>
                <a:satMod val="105000"/>
                <a:lumMod val="102000"/>
              </a:schemeClr>
            </a:gs>
            <a:gs pos="100000">
              <a:schemeClr val="accent5">
                <a:hueOff val="0"/>
                <a:satOff val="0"/>
                <a:lumOff val="0"/>
                <a:alphaOff val="0"/>
                <a:shade val="74000"/>
                <a:satMod val="128000"/>
                <a:lumMod val="100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4610" tIns="27305" rIns="0" bIns="27305" numCol="1" spcCol="1270" anchor="ctr" anchorCtr="0">
          <a:noAutofit/>
        </a:bodyPr>
        <a:lstStyle/>
        <a:p>
          <a:pPr lvl="0" algn="ctr" defTabSz="1911350">
            <a:lnSpc>
              <a:spcPct val="90000"/>
            </a:lnSpc>
            <a:spcBef>
              <a:spcPct val="0"/>
            </a:spcBef>
            <a:spcAft>
              <a:spcPct val="35000"/>
            </a:spcAft>
          </a:pPr>
          <a:r>
            <a:rPr lang="en-US" sz="4300" kern="1200" dirty="0" smtClean="0"/>
            <a:t>04/18</a:t>
          </a:r>
          <a:endParaRPr lang="en-US" sz="4300" kern="1200" dirty="0"/>
        </a:p>
      </dsp:txBody>
      <dsp:txXfrm>
        <a:off x="1365515" y="4677980"/>
        <a:ext cx="1538103" cy="1025401"/>
      </dsp:txXfrm>
    </dsp:sp>
    <dsp:sp modelId="{29374AA8-3D78-7943-85A5-521CE9BC5F5C}">
      <dsp:nvSpPr>
        <dsp:cNvPr id="0" name=""/>
        <dsp:cNvSpPr/>
      </dsp:nvSpPr>
      <dsp:spPr>
        <a:xfrm>
          <a:off x="3083063" y="4765140"/>
          <a:ext cx="3781258" cy="851083"/>
        </a:xfrm>
        <a:prstGeom prst="chevron">
          <a:avLst/>
        </a:prstGeom>
        <a:solidFill>
          <a:schemeClr val="accent5">
            <a:alpha val="90000"/>
            <a:tint val="40000"/>
            <a:hueOff val="0"/>
            <a:satOff val="0"/>
            <a:lumOff val="0"/>
            <a:alphaOff val="0"/>
          </a:schemeClr>
        </a:solidFill>
        <a:ln w="9525" cap="flat" cmpd="sng" algn="ctr">
          <a:solidFill>
            <a:schemeClr val="accent5">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13335" rIns="0" bIns="13335" numCol="1" spcCol="1270" anchor="ctr" anchorCtr="0">
          <a:noAutofit/>
        </a:bodyPr>
        <a:lstStyle/>
        <a:p>
          <a:pPr lvl="0" algn="ctr" defTabSz="933450">
            <a:lnSpc>
              <a:spcPct val="90000"/>
            </a:lnSpc>
            <a:spcBef>
              <a:spcPct val="0"/>
            </a:spcBef>
            <a:spcAft>
              <a:spcPct val="35000"/>
            </a:spcAft>
          </a:pPr>
          <a:r>
            <a:rPr lang="en-US" sz="2100" kern="1200" smtClean="0"/>
            <a:t>Begin dissertation </a:t>
          </a:r>
          <a:r>
            <a:rPr lang="en-US" sz="2100" kern="1200" dirty="0" smtClean="0"/>
            <a:t>write up</a:t>
          </a:r>
          <a:endParaRPr lang="en-US" sz="2100" kern="1200" dirty="0"/>
        </a:p>
      </dsp:txBody>
      <dsp:txXfrm>
        <a:off x="3508605" y="4765140"/>
        <a:ext cx="2930175" cy="85108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C60A9F-D4E1-7148-AB31-114B0249E648}" type="datetimeFigureOut">
              <a:rPr lang="en-US" smtClean="0"/>
              <a:t>10/31/17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474BE5-790D-9142-98D3-F7A5C24A4F20}" type="slidenum">
              <a:rPr lang="en-US" smtClean="0"/>
              <a:t>‹#›</a:t>
            </a:fld>
            <a:endParaRPr lang="en-US"/>
          </a:p>
        </p:txBody>
      </p:sp>
    </p:spTree>
    <p:extLst>
      <p:ext uri="{BB962C8B-B14F-4D97-AF65-F5344CB8AC3E}">
        <p14:creationId xmlns:p14="http://schemas.microsoft.com/office/powerpoint/2010/main" val="7125027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How does current video security work? </a:t>
            </a:r>
          </a:p>
          <a:p>
            <a:pPr marL="171450" indent="-171450">
              <a:buFontTx/>
              <a:buChar char="-"/>
            </a:pPr>
            <a:r>
              <a:rPr lang="en-US" dirty="0" smtClean="0"/>
              <a:t>We</a:t>
            </a:r>
            <a:r>
              <a:rPr lang="en-US" baseline="0" dirty="0" smtClean="0"/>
              <a:t> often place CCTV in work environments and at our homes in the hope that if something HAPPENS we have traceability of the crime in order to catch the perpetrator, but isn’t this counter intuitive? </a:t>
            </a:r>
          </a:p>
          <a:p>
            <a:pPr marL="171450" indent="-171450">
              <a:buFontTx/>
              <a:buChar char="-"/>
            </a:pPr>
            <a:r>
              <a:rPr lang="en-US" baseline="0" dirty="0" smtClean="0"/>
              <a:t>We know what a normal work day looks like, or a normal day at your home looks like; who should be there? Where are they normally situated at what times? </a:t>
            </a:r>
          </a:p>
          <a:p>
            <a:pPr marL="171450" indent="-171450">
              <a:buFontTx/>
              <a:buChar char="-"/>
            </a:pPr>
            <a:r>
              <a:rPr lang="en-US" baseline="0" dirty="0" smtClean="0"/>
              <a:t>So why can’t we teach a machine to see this common behavior and alert us in real time when something out of the usual occurs? </a:t>
            </a:r>
          </a:p>
          <a:p>
            <a:pPr marL="171450" indent="-171450">
              <a:buFontTx/>
              <a:buChar char="-"/>
            </a:pPr>
            <a:r>
              <a:rPr lang="en-US" baseline="0" dirty="0" smtClean="0"/>
              <a:t>Step In: Machine learning and this dissertation topic </a:t>
            </a:r>
            <a:r>
              <a:rPr lang="mr-IN" baseline="0" dirty="0" smtClean="0"/>
              <a:t>–</a:t>
            </a:r>
            <a:r>
              <a:rPr lang="en-US" baseline="0" dirty="0" smtClean="0"/>
              <a:t> developing the new “PreCrime” police department (Minority Report).</a:t>
            </a:r>
          </a:p>
          <a:p>
            <a:pPr marL="171450" indent="-171450">
              <a:buFontTx/>
              <a:buChar char="-"/>
            </a:pPr>
            <a:endParaRPr lang="en-US" baseline="0" dirty="0" smtClean="0"/>
          </a:p>
          <a:p>
            <a:pPr marL="171450" indent="-171450">
              <a:buFontTx/>
              <a:buChar char="-"/>
            </a:pPr>
            <a:r>
              <a:rPr lang="en-US" baseline="0" dirty="0" smtClean="0"/>
              <a:t>So what is our aim/hypothesis towards achieving this goal? </a:t>
            </a:r>
          </a:p>
        </p:txBody>
      </p:sp>
      <p:sp>
        <p:nvSpPr>
          <p:cNvPr id="4" name="Slide Number Placeholder 3"/>
          <p:cNvSpPr>
            <a:spLocks noGrp="1"/>
          </p:cNvSpPr>
          <p:nvPr>
            <p:ph type="sldNum" sz="quarter" idx="10"/>
          </p:nvPr>
        </p:nvSpPr>
        <p:spPr/>
        <p:txBody>
          <a:bodyPr/>
          <a:lstStyle/>
          <a:p>
            <a:fld id="{8B474BE5-790D-9142-98D3-F7A5C24A4F20}" type="slidenum">
              <a:rPr lang="en-US" smtClean="0"/>
              <a:t>1</a:t>
            </a:fld>
            <a:endParaRPr lang="en-US"/>
          </a:p>
        </p:txBody>
      </p:sp>
    </p:spTree>
    <p:extLst>
      <p:ext uri="{BB962C8B-B14F-4D97-AF65-F5344CB8AC3E}">
        <p14:creationId xmlns:p14="http://schemas.microsoft.com/office/powerpoint/2010/main" val="665659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CHANGE</a:t>
            </a:r>
            <a:r>
              <a:rPr lang="en-US" baseline="0" dirty="0"/>
              <a:t> TO </a:t>
            </a:r>
            <a:r>
              <a:rPr lang="en-US" baseline="0" dirty="0" smtClean="0"/>
              <a:t>TIMELINE</a:t>
            </a:r>
          </a:p>
          <a:p>
            <a:pPr marL="171450" indent="-171450">
              <a:buFontTx/>
              <a:buChar char="-"/>
            </a:pPr>
            <a:r>
              <a:rPr lang="en-US" baseline="0" dirty="0" smtClean="0"/>
              <a:t>CONTIGENCY TIME HAS BEEN MADE IN THESE TIME FRAMES</a:t>
            </a:r>
          </a:p>
          <a:p>
            <a:pPr marL="171450" indent="-171450">
              <a:buFontTx/>
              <a:buChar char="-"/>
            </a:pPr>
            <a:r>
              <a:rPr lang="en-US" baseline="0" dirty="0" smtClean="0"/>
              <a:t>COMPLEXITY OF TASKS</a:t>
            </a:r>
            <a:endParaRPr lang="en-US" dirty="0"/>
          </a:p>
        </p:txBody>
      </p:sp>
      <p:sp>
        <p:nvSpPr>
          <p:cNvPr id="4" name="Slide Number Placeholder 3"/>
          <p:cNvSpPr>
            <a:spLocks noGrp="1"/>
          </p:cNvSpPr>
          <p:nvPr>
            <p:ph type="sldNum" sz="quarter" idx="10"/>
          </p:nvPr>
        </p:nvSpPr>
        <p:spPr/>
        <p:txBody>
          <a:bodyPr/>
          <a:lstStyle/>
          <a:p>
            <a:fld id="{8B474BE5-790D-9142-98D3-F7A5C24A4F20}" type="slidenum">
              <a:rPr lang="en-US" smtClean="0"/>
              <a:t>10</a:t>
            </a:fld>
            <a:endParaRPr lang="en-US"/>
          </a:p>
        </p:txBody>
      </p:sp>
    </p:spTree>
    <p:extLst>
      <p:ext uri="{BB962C8B-B14F-4D97-AF65-F5344CB8AC3E}">
        <p14:creationId xmlns:p14="http://schemas.microsoft.com/office/powerpoint/2010/main" val="1670927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Any</a:t>
            </a:r>
            <a:r>
              <a:rPr lang="en-US" baseline="0" dirty="0" smtClean="0"/>
              <a:t> questions? </a:t>
            </a:r>
            <a:endParaRPr lang="en-US" dirty="0"/>
          </a:p>
        </p:txBody>
      </p:sp>
      <p:sp>
        <p:nvSpPr>
          <p:cNvPr id="4" name="Slide Number Placeholder 3"/>
          <p:cNvSpPr>
            <a:spLocks noGrp="1"/>
          </p:cNvSpPr>
          <p:nvPr>
            <p:ph type="sldNum" sz="quarter" idx="10"/>
          </p:nvPr>
        </p:nvSpPr>
        <p:spPr/>
        <p:txBody>
          <a:bodyPr/>
          <a:lstStyle/>
          <a:p>
            <a:fld id="{8B474BE5-790D-9142-98D3-F7A5C24A4F20}" type="slidenum">
              <a:rPr lang="en-US" smtClean="0"/>
              <a:t>11</a:t>
            </a:fld>
            <a:endParaRPr lang="en-US"/>
          </a:p>
        </p:txBody>
      </p:sp>
    </p:spTree>
    <p:extLst>
      <p:ext uri="{BB962C8B-B14F-4D97-AF65-F5344CB8AC3E}">
        <p14:creationId xmlns:p14="http://schemas.microsoft.com/office/powerpoint/2010/main" val="1565270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CONTEXT</a:t>
            </a:r>
            <a:r>
              <a:rPr lang="en-US" baseline="0" dirty="0" smtClean="0"/>
              <a:t> FOR THE PRODUCT </a:t>
            </a:r>
          </a:p>
          <a:p>
            <a:endParaRPr lang="en-US" baseline="0" dirty="0" smtClean="0"/>
          </a:p>
          <a:p>
            <a:pPr marL="171450" indent="-171450">
              <a:buFont typeface="Arial" charset="0"/>
              <a:buChar char="•"/>
            </a:pPr>
            <a:r>
              <a:rPr lang="en-US" baseline="0" dirty="0" smtClean="0"/>
              <a:t>Referenced 5.9 million from: http://</a:t>
            </a:r>
            <a:r>
              <a:rPr lang="en-US" baseline="0" dirty="0" err="1" smtClean="0"/>
              <a:t>www.wired.co.uk</a:t>
            </a:r>
            <a:r>
              <a:rPr lang="en-US" baseline="0" dirty="0" smtClean="0"/>
              <a:t>/article/one-nation-under-</a:t>
            </a:r>
            <a:r>
              <a:rPr lang="en-US" baseline="0" dirty="0" err="1" smtClean="0"/>
              <a:t>cctv</a:t>
            </a:r>
            <a:endParaRPr lang="en-US" baseline="0" dirty="0" smtClean="0"/>
          </a:p>
          <a:p>
            <a:pPr marL="171450" indent="-171450">
              <a:buFont typeface="Arial" charset="0"/>
              <a:buChar char="•"/>
            </a:pPr>
            <a:r>
              <a:rPr lang="en-US" baseline="0" dirty="0" smtClean="0"/>
              <a:t>Camera numbers: http://</a:t>
            </a:r>
            <a:r>
              <a:rPr lang="en-US" baseline="0" dirty="0" err="1" smtClean="0"/>
              <a:t>www.npcc.police.uk</a:t>
            </a:r>
            <a:r>
              <a:rPr lang="en-US" baseline="0" dirty="0" smtClean="0"/>
              <a:t>/</a:t>
            </a:r>
            <a:r>
              <a:rPr lang="en-US" baseline="0" dirty="0" err="1" smtClean="0"/>
              <a:t>ThePoliceChiefsBlog</a:t>
            </a:r>
            <a:r>
              <a:rPr lang="en-US" baseline="0" dirty="0" smtClean="0"/>
              <a:t>/</a:t>
            </a:r>
            <a:r>
              <a:rPr lang="en-US" baseline="0" dirty="0" err="1" smtClean="0"/>
              <a:t>GraemeGerrardsCCTVblog.aspx</a:t>
            </a:r>
            <a:endParaRPr lang="en-US" baseline="0" dirty="0" smtClean="0"/>
          </a:p>
          <a:p>
            <a:pPr marL="171450" indent="-171450">
              <a:buFont typeface="Arial" charset="0"/>
              <a:buChar char="•"/>
            </a:pPr>
            <a:r>
              <a:rPr lang="en-US" baseline="0" dirty="0" smtClean="0"/>
              <a:t>http://</a:t>
            </a:r>
            <a:r>
              <a:rPr lang="en-US" baseline="0" dirty="0" err="1" smtClean="0"/>
              <a:t>www.politics.co.uk</a:t>
            </a:r>
            <a:r>
              <a:rPr lang="en-US" baseline="0" dirty="0" smtClean="0"/>
              <a:t>/reference/</a:t>
            </a:r>
            <a:r>
              <a:rPr lang="en-US" baseline="0" dirty="0" err="1" smtClean="0"/>
              <a:t>cctv</a:t>
            </a:r>
            <a:endParaRPr lang="en-US" baseline="0" dirty="0" smtClean="0"/>
          </a:p>
          <a:p>
            <a:pPr marL="171450" indent="-171450">
              <a:buFont typeface="Arial" charset="0"/>
              <a:buChar char="•"/>
            </a:pPr>
            <a:r>
              <a:rPr lang="en-US" baseline="0" dirty="0" smtClean="0"/>
              <a:t>http://</a:t>
            </a:r>
            <a:r>
              <a:rPr lang="en-US" baseline="0" dirty="0" err="1" smtClean="0"/>
              <a:t>www.independent.co.uk</a:t>
            </a:r>
            <a:r>
              <a:rPr lang="en-US" baseline="0" dirty="0" smtClean="0"/>
              <a:t>/news/</a:t>
            </a:r>
            <a:r>
              <a:rPr lang="en-US" baseline="0" dirty="0" err="1" smtClean="0"/>
              <a:t>uk</a:t>
            </a:r>
            <a:r>
              <a:rPr lang="en-US" baseline="0" dirty="0" smtClean="0"/>
              <a:t>/home-news/cctv-cameras-help-to-solve-one-in-every-1000-crimes-1776678.html</a:t>
            </a:r>
          </a:p>
          <a:p>
            <a:endParaRPr lang="en-US" dirty="0"/>
          </a:p>
        </p:txBody>
      </p:sp>
      <p:sp>
        <p:nvSpPr>
          <p:cNvPr id="4" name="Slide Number Placeholder 3"/>
          <p:cNvSpPr>
            <a:spLocks noGrp="1"/>
          </p:cNvSpPr>
          <p:nvPr>
            <p:ph type="sldNum" sz="quarter" idx="10"/>
          </p:nvPr>
        </p:nvSpPr>
        <p:spPr/>
        <p:txBody>
          <a:bodyPr/>
          <a:lstStyle/>
          <a:p>
            <a:fld id="{8B474BE5-790D-9142-98D3-F7A5C24A4F20}" type="slidenum">
              <a:rPr lang="en-US" smtClean="0"/>
              <a:t>2</a:t>
            </a:fld>
            <a:endParaRPr lang="en-US"/>
          </a:p>
        </p:txBody>
      </p:sp>
    </p:spTree>
    <p:extLst>
      <p:ext uri="{BB962C8B-B14F-4D97-AF65-F5344CB8AC3E}">
        <p14:creationId xmlns:p14="http://schemas.microsoft.com/office/powerpoint/2010/main" val="1145948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So this</a:t>
            </a:r>
            <a:r>
              <a:rPr lang="en-US" baseline="0" dirty="0" smtClean="0"/>
              <a:t> title is rather large but we can see to achieve this we have 3 major problems to overcome: </a:t>
            </a:r>
          </a:p>
          <a:p>
            <a:pPr marL="171450" indent="-171450">
              <a:buFontTx/>
              <a:buChar char="-"/>
            </a:pPr>
            <a:r>
              <a:rPr lang="en-US" baseline="0" dirty="0" smtClean="0"/>
              <a:t>1. We need to be able to identify users in a video to be able to track their behavior.</a:t>
            </a:r>
          </a:p>
          <a:p>
            <a:pPr marL="171450" indent="-171450">
              <a:buFontTx/>
              <a:buChar char="-"/>
            </a:pPr>
            <a:r>
              <a:rPr lang="en-US" baseline="0" dirty="0" smtClean="0"/>
              <a:t>2. We need to be able to classify an individual users behavior as normal or abnormal. </a:t>
            </a:r>
          </a:p>
          <a:p>
            <a:pPr marL="171450" indent="-171450">
              <a:buFontTx/>
              <a:buChar char="-"/>
            </a:pPr>
            <a:r>
              <a:rPr lang="en-US" baseline="0" dirty="0" smtClean="0"/>
              <a:t>3. We need a way of notifying an invested user when abnormal or unexpected behavior occurs. </a:t>
            </a:r>
          </a:p>
          <a:p>
            <a:pPr marL="171450" indent="-171450">
              <a:buFontTx/>
              <a:buChar char="-"/>
            </a:pPr>
            <a:endParaRPr lang="en-US" baseline="0" dirty="0" smtClean="0"/>
          </a:p>
          <a:p>
            <a:pPr marL="171450" indent="-171450">
              <a:buFontTx/>
              <a:buChar char="-"/>
            </a:pPr>
            <a:r>
              <a:rPr lang="en-US" baseline="0" dirty="0" smtClean="0"/>
              <a:t>If we are able to achieve this we accomplish our initial goal. So how can we turn this into trackable objectives ? </a:t>
            </a:r>
          </a:p>
        </p:txBody>
      </p:sp>
      <p:sp>
        <p:nvSpPr>
          <p:cNvPr id="4" name="Slide Number Placeholder 3"/>
          <p:cNvSpPr>
            <a:spLocks noGrp="1"/>
          </p:cNvSpPr>
          <p:nvPr>
            <p:ph type="sldNum" sz="quarter" idx="10"/>
          </p:nvPr>
        </p:nvSpPr>
        <p:spPr/>
        <p:txBody>
          <a:bodyPr/>
          <a:lstStyle/>
          <a:p>
            <a:fld id="{8B474BE5-790D-9142-98D3-F7A5C24A4F20}" type="slidenum">
              <a:rPr lang="en-US" smtClean="0"/>
              <a:t>3</a:t>
            </a:fld>
            <a:endParaRPr lang="en-US"/>
          </a:p>
        </p:txBody>
      </p:sp>
    </p:spTree>
    <p:extLst>
      <p:ext uri="{BB962C8B-B14F-4D97-AF65-F5344CB8AC3E}">
        <p14:creationId xmlns:p14="http://schemas.microsoft.com/office/powerpoint/2010/main" val="927518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What </a:t>
            </a:r>
            <a:r>
              <a:rPr lang="en-US" baseline="0" dirty="0"/>
              <a:t>we DON</a:t>
            </a:r>
            <a:r>
              <a:rPr lang="mr-IN" baseline="0" dirty="0"/>
              <a:t>’</a:t>
            </a:r>
            <a:r>
              <a:rPr lang="en-US" baseline="0" dirty="0"/>
              <a:t>T Need: </a:t>
            </a:r>
          </a:p>
          <a:p>
            <a:pPr marL="171450" indent="-171450">
              <a:buFontTx/>
              <a:buChar char="-"/>
            </a:pPr>
            <a:r>
              <a:rPr lang="en-US" baseline="0" dirty="0"/>
              <a:t>A way of storing video, everything is done in real-time and our machine learning model works solely on the data points produced from the video processing service. </a:t>
            </a:r>
          </a:p>
          <a:p>
            <a:pPr marL="171450" indent="-171450">
              <a:buFontTx/>
              <a:buChar char="-"/>
            </a:pPr>
            <a:endParaRPr lang="en-US" baseline="0" dirty="0"/>
          </a:p>
          <a:p>
            <a:pPr marL="171450" indent="-171450">
              <a:buFontTx/>
              <a:buChar char="-"/>
            </a:pPr>
            <a:r>
              <a:rPr lang="en-US" dirty="0"/>
              <a:t>SO</a:t>
            </a:r>
            <a:r>
              <a:rPr lang="en-US" baseline="0" dirty="0"/>
              <a:t> we now have a series of objectives to achieve our goal of “PreCrime” police division, but how do we physically design and implement a system like this? </a:t>
            </a:r>
          </a:p>
          <a:p>
            <a:pPr marL="171450" indent="-171450">
              <a:buFontTx/>
              <a:buChar char="-"/>
            </a:pPr>
            <a:endParaRPr lang="en-US" baseline="0" dirty="0"/>
          </a:p>
          <a:p>
            <a:pPr marL="171450" indent="-171450">
              <a:buFontTx/>
              <a:buChar char="-"/>
            </a:pPr>
            <a:r>
              <a:rPr lang="en-US" baseline="0" dirty="0"/>
              <a:t>Step In Micro services and distributed computing! </a:t>
            </a:r>
            <a:endParaRPr lang="en-US" dirty="0"/>
          </a:p>
        </p:txBody>
      </p:sp>
      <p:sp>
        <p:nvSpPr>
          <p:cNvPr id="4" name="Slide Number Placeholder 3"/>
          <p:cNvSpPr>
            <a:spLocks noGrp="1"/>
          </p:cNvSpPr>
          <p:nvPr>
            <p:ph type="sldNum" sz="quarter" idx="10"/>
          </p:nvPr>
        </p:nvSpPr>
        <p:spPr/>
        <p:txBody>
          <a:bodyPr/>
          <a:lstStyle/>
          <a:p>
            <a:fld id="{8B474BE5-790D-9142-98D3-F7A5C24A4F20}" type="slidenum">
              <a:rPr lang="en-US" smtClean="0"/>
              <a:t>4</a:t>
            </a:fld>
            <a:endParaRPr lang="en-US"/>
          </a:p>
        </p:txBody>
      </p:sp>
    </p:spTree>
    <p:extLst>
      <p:ext uri="{BB962C8B-B14F-4D97-AF65-F5344CB8AC3E}">
        <p14:creationId xmlns:p14="http://schemas.microsoft.com/office/powerpoint/2010/main" val="1812216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ISSUES,</a:t>
            </a:r>
            <a:r>
              <a:rPr lang="en-US" baseline="0" dirty="0" smtClean="0"/>
              <a:t> RISKS AND </a:t>
            </a:r>
            <a:r>
              <a:rPr lang="en-US" baseline="0" dirty="0" smtClean="0"/>
              <a:t>EVALUATION</a:t>
            </a:r>
            <a:endParaRPr lang="en-US" dirty="0" smtClean="0"/>
          </a:p>
          <a:p>
            <a:pPr marL="171450" indent="-171450">
              <a:buFontTx/>
              <a:buChar char="-"/>
            </a:pPr>
            <a:r>
              <a:rPr lang="en-US" dirty="0" smtClean="0"/>
              <a:t>So what</a:t>
            </a:r>
            <a:r>
              <a:rPr lang="en-US" baseline="0" dirty="0" smtClean="0"/>
              <a:t> does this end up looking like in Production ? </a:t>
            </a:r>
            <a:endParaRPr lang="en-US" dirty="0" smtClean="0"/>
          </a:p>
          <a:p>
            <a:pPr marL="171450" indent="-171450">
              <a:buFontTx/>
              <a:buChar char="-"/>
            </a:pPr>
            <a:endParaRPr lang="en-US" dirty="0" smtClean="0"/>
          </a:p>
          <a:p>
            <a:pPr marL="171450" indent="-171450">
              <a:buFontTx/>
              <a:buChar char="-"/>
            </a:pPr>
            <a:endParaRPr lang="en-US" dirty="0" smtClean="0"/>
          </a:p>
          <a:p>
            <a:pPr marL="171450" indent="-171450">
              <a:buFontTx/>
              <a:buChar char="-"/>
            </a:pPr>
            <a:r>
              <a:rPr lang="en-US" dirty="0" smtClean="0"/>
              <a:t>Docker</a:t>
            </a:r>
            <a:r>
              <a:rPr lang="en-US" baseline="0" dirty="0" smtClean="0"/>
              <a:t> image source: https://</a:t>
            </a:r>
            <a:r>
              <a:rPr lang="en-US" baseline="0" dirty="0" err="1" smtClean="0"/>
              <a:t>www.docker.com</a:t>
            </a:r>
            <a:r>
              <a:rPr lang="en-US" baseline="0" dirty="0" smtClean="0"/>
              <a:t>/sites/default/files/Whale%20Logo332_5.png</a:t>
            </a:r>
          </a:p>
          <a:p>
            <a:pPr marL="171450" indent="-171450">
              <a:buFontTx/>
              <a:buChar char="-"/>
            </a:pPr>
            <a:r>
              <a:rPr lang="en-US" baseline="0" dirty="0" smtClean="0"/>
              <a:t>Play image source: https://</a:t>
            </a:r>
            <a:r>
              <a:rPr lang="en-US" baseline="0" dirty="0" err="1" smtClean="0"/>
              <a:t>content.linkedin.com</a:t>
            </a:r>
            <a:r>
              <a:rPr lang="en-US" baseline="0" dirty="0" smtClean="0"/>
              <a:t>/content/dam/engineering/</a:t>
            </a:r>
            <a:r>
              <a:rPr lang="en-US" baseline="0" dirty="0" err="1" smtClean="0"/>
              <a:t>en</a:t>
            </a:r>
            <a:r>
              <a:rPr lang="en-US" baseline="0" dirty="0" smtClean="0"/>
              <a:t>-us/blog/migrated/play-logo_0.png</a:t>
            </a:r>
          </a:p>
          <a:p>
            <a:pPr marL="171450" indent="-171450">
              <a:buFontTx/>
              <a:buChar char="-"/>
            </a:pPr>
            <a:r>
              <a:rPr lang="en-US" baseline="0" dirty="0" smtClean="0"/>
              <a:t>Apache Kafka image source: https://</a:t>
            </a:r>
            <a:r>
              <a:rPr lang="en-US" baseline="0" dirty="0" err="1" smtClean="0"/>
              <a:t>content.linkedin.com</a:t>
            </a:r>
            <a:r>
              <a:rPr lang="en-US" baseline="0" dirty="0" smtClean="0"/>
              <a:t>/content/dam/engineering/</a:t>
            </a:r>
            <a:r>
              <a:rPr lang="en-US" baseline="0" dirty="0" err="1" smtClean="0"/>
              <a:t>en</a:t>
            </a:r>
            <a:r>
              <a:rPr lang="en-US" baseline="0" dirty="0" smtClean="0"/>
              <a:t>-us/blog/migrated/</a:t>
            </a:r>
            <a:r>
              <a:rPr lang="en-US" baseline="0" dirty="0" err="1" smtClean="0"/>
              <a:t>kafka</a:t>
            </a:r>
            <a:r>
              <a:rPr lang="en-US" baseline="0" dirty="0" smtClean="0"/>
              <a:t>-logo-no-</a:t>
            </a:r>
            <a:r>
              <a:rPr lang="en-US" baseline="0" dirty="0" err="1" smtClean="0"/>
              <a:t>text.png</a:t>
            </a:r>
            <a:endParaRPr lang="en-US" baseline="0" dirty="0" smtClean="0"/>
          </a:p>
          <a:p>
            <a:pPr marL="171450" indent="-171450">
              <a:buFontTx/>
              <a:buChar char="-"/>
            </a:pPr>
            <a:r>
              <a:rPr lang="en-US" baseline="0" dirty="0" err="1" smtClean="0"/>
              <a:t>OpenCV</a:t>
            </a:r>
            <a:r>
              <a:rPr lang="en-US" baseline="0" dirty="0" smtClean="0"/>
              <a:t> image source: https://</a:t>
            </a:r>
            <a:r>
              <a:rPr lang="en-US" baseline="0" dirty="0" err="1" smtClean="0"/>
              <a:t>upload.wikimedia.org</a:t>
            </a:r>
            <a:r>
              <a:rPr lang="en-US" baseline="0" dirty="0" smtClean="0"/>
              <a:t>/</a:t>
            </a:r>
            <a:r>
              <a:rPr lang="en-US" baseline="0" dirty="0" err="1" smtClean="0"/>
              <a:t>wikipedia</a:t>
            </a:r>
            <a:r>
              <a:rPr lang="en-US" baseline="0" dirty="0" smtClean="0"/>
              <a:t>/commons/thumb/3/32/</a:t>
            </a:r>
            <a:r>
              <a:rPr lang="en-US" baseline="0" dirty="0" err="1" smtClean="0"/>
              <a:t>OpenCV_Logo_with_text_svg_version.svg</a:t>
            </a:r>
            <a:r>
              <a:rPr lang="en-US" baseline="0" dirty="0" smtClean="0"/>
              <a:t>/1200px-OpenCV_Logo_with_text_svg_version.svg.png</a:t>
            </a:r>
          </a:p>
          <a:p>
            <a:pPr marL="171450" indent="-171450">
              <a:buFontTx/>
              <a:buChar char="-"/>
            </a:pPr>
            <a:r>
              <a:rPr lang="en-US" baseline="0" dirty="0" err="1" smtClean="0"/>
              <a:t>TensorFlow</a:t>
            </a:r>
            <a:r>
              <a:rPr lang="en-US" baseline="0" dirty="0" smtClean="0"/>
              <a:t> image source: https://avatars2.githubusercontent.com/u/15658638?s=400&amp;v=4</a:t>
            </a:r>
          </a:p>
          <a:p>
            <a:pPr marL="171450" indent="-171450">
              <a:buFontTx/>
              <a:buChar char="-"/>
            </a:pPr>
            <a:r>
              <a:rPr lang="en-US" baseline="0" dirty="0" err="1" smtClean="0"/>
              <a:t>AmazonWebServices</a:t>
            </a:r>
            <a:r>
              <a:rPr lang="en-US" baseline="0" dirty="0" smtClean="0"/>
              <a:t> image source: https://</a:t>
            </a:r>
            <a:r>
              <a:rPr lang="en-US" baseline="0" dirty="0" err="1" smtClean="0"/>
              <a:t>www.cloudwards.net</a:t>
            </a:r>
            <a:r>
              <a:rPr lang="en-US" baseline="0" dirty="0" smtClean="0"/>
              <a:t>/</a:t>
            </a:r>
            <a:r>
              <a:rPr lang="en-US" baseline="0" dirty="0" err="1" smtClean="0"/>
              <a:t>wp</a:t>
            </a:r>
            <a:r>
              <a:rPr lang="en-US" baseline="0" dirty="0" smtClean="0"/>
              <a:t>-content/uploads/2016/09/AmazonWebservices_Logo.</a:t>
            </a:r>
            <a:r>
              <a:rPr lang="en-US" baseline="0" dirty="0" err="1" smtClean="0"/>
              <a:t>svg</a:t>
            </a:r>
            <a:r>
              <a:rPr lang="en-US" baseline="0" dirty="0" smtClean="0"/>
              <a:t>_.</a:t>
            </a:r>
            <a:r>
              <a:rPr lang="en-US" baseline="0" dirty="0" err="1" smtClean="0"/>
              <a:t>png</a:t>
            </a:r>
            <a:endParaRPr lang="en-US" baseline="0" dirty="0" smtClean="0"/>
          </a:p>
          <a:p>
            <a:pPr marL="171450" indent="-171450">
              <a:buFontTx/>
              <a:buChar char="-"/>
            </a:pPr>
            <a:r>
              <a:rPr lang="en-US" baseline="0" dirty="0" smtClean="0"/>
              <a:t>Terraform image source: https://avatars2.githubusercontent.com/u/11051457?s=200&amp;v=4</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8B474BE5-790D-9142-98D3-F7A5C24A4F20}" type="slidenum">
              <a:rPr lang="en-US" smtClean="0"/>
              <a:t>5</a:t>
            </a:fld>
            <a:endParaRPr lang="en-US"/>
          </a:p>
        </p:txBody>
      </p:sp>
    </p:spTree>
    <p:extLst>
      <p:ext uri="{BB962C8B-B14F-4D97-AF65-F5344CB8AC3E}">
        <p14:creationId xmlns:p14="http://schemas.microsoft.com/office/powerpoint/2010/main" val="20430640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MICROERVICE ARCHITECTURE</a:t>
            </a:r>
            <a:endParaRPr lang="en-US" dirty="0"/>
          </a:p>
        </p:txBody>
      </p:sp>
      <p:sp>
        <p:nvSpPr>
          <p:cNvPr id="4" name="Slide Number Placeholder 3"/>
          <p:cNvSpPr>
            <a:spLocks noGrp="1"/>
          </p:cNvSpPr>
          <p:nvPr>
            <p:ph type="sldNum" sz="quarter" idx="10"/>
          </p:nvPr>
        </p:nvSpPr>
        <p:spPr/>
        <p:txBody>
          <a:bodyPr/>
          <a:lstStyle/>
          <a:p>
            <a:fld id="{8B474BE5-790D-9142-98D3-F7A5C24A4F20}" type="slidenum">
              <a:rPr lang="en-US" smtClean="0"/>
              <a:t>6</a:t>
            </a:fld>
            <a:endParaRPr lang="en-US"/>
          </a:p>
        </p:txBody>
      </p:sp>
    </p:spTree>
    <p:extLst>
      <p:ext uri="{BB962C8B-B14F-4D97-AF65-F5344CB8AC3E}">
        <p14:creationId xmlns:p14="http://schemas.microsoft.com/office/powerpoint/2010/main" val="1749510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As</a:t>
            </a:r>
            <a:r>
              <a:rPr lang="en-US" baseline="0" dirty="0" smtClean="0"/>
              <a:t> you can see here we have an application load balancer that is able to scale the web traffic to our cluster of Docker images.</a:t>
            </a:r>
          </a:p>
          <a:p>
            <a:pPr marL="171450" indent="-171450">
              <a:buFontTx/>
              <a:buChar char="-"/>
            </a:pPr>
            <a:r>
              <a:rPr lang="en-US" baseline="0" dirty="0" smtClean="0"/>
              <a:t>These images are ran in high availability mode so we can scale them horizontally as traffic increases. </a:t>
            </a:r>
          </a:p>
          <a:p>
            <a:pPr marL="171450" indent="-171450">
              <a:buFontTx/>
              <a:buChar char="-"/>
            </a:pPr>
            <a:r>
              <a:rPr lang="en-US" baseline="0" dirty="0" smtClean="0"/>
              <a:t>This provides the flexibility we need to handle large amounts of video throughput. </a:t>
            </a:r>
            <a:endParaRPr lang="en-US" baseline="0" dirty="0" smtClean="0"/>
          </a:p>
          <a:p>
            <a:pPr marL="171450" indent="-171450">
              <a:buFontTx/>
              <a:buChar char="-"/>
            </a:pPr>
            <a:endParaRPr lang="en-US" baseline="0" dirty="0" smtClean="0"/>
          </a:p>
          <a:p>
            <a:pPr marL="171450" indent="-171450">
              <a:buFontTx/>
              <a:buChar char="-"/>
            </a:pPr>
            <a:r>
              <a:rPr lang="en-US" baseline="0" dirty="0" smtClean="0"/>
              <a:t>CLIENT IS A FRONT END WEB APPLICATION</a:t>
            </a:r>
            <a:endParaRPr lang="en-US" baseline="0" dirty="0" smtClean="0"/>
          </a:p>
          <a:p>
            <a:pPr marL="171450" indent="-171450">
              <a:buFontTx/>
              <a:buChar char="-"/>
            </a:pPr>
            <a:endParaRPr lang="en-US" baseline="0" dirty="0" smtClean="0"/>
          </a:p>
          <a:p>
            <a:pPr marL="171450" indent="-171450">
              <a:buFontTx/>
              <a:buChar char="-"/>
            </a:pPr>
            <a:r>
              <a:rPr lang="en-US" baseline="0" dirty="0" smtClean="0"/>
              <a:t>SHOW DEMO OF THIS WORKING THROUGH TERRAFORM AND AWS. (SHOW TERRAFORM BEING RAN, THEN CONTINUE TALKING THEN COME BACK TO SEE THE WEBSITE FULLY RUNNING) </a:t>
            </a:r>
          </a:p>
          <a:p>
            <a:pPr marL="171450" indent="-171450">
              <a:buFontTx/>
              <a:buChar char="-"/>
            </a:pPr>
            <a:r>
              <a:rPr lang="en-US" baseline="0" dirty="0" smtClean="0"/>
              <a:t>This demo will show what I have done so far. </a:t>
            </a:r>
          </a:p>
        </p:txBody>
      </p:sp>
      <p:sp>
        <p:nvSpPr>
          <p:cNvPr id="4" name="Slide Number Placeholder 3"/>
          <p:cNvSpPr>
            <a:spLocks noGrp="1"/>
          </p:cNvSpPr>
          <p:nvPr>
            <p:ph type="sldNum" sz="quarter" idx="10"/>
          </p:nvPr>
        </p:nvSpPr>
        <p:spPr/>
        <p:txBody>
          <a:bodyPr/>
          <a:lstStyle/>
          <a:p>
            <a:fld id="{8B474BE5-790D-9142-98D3-F7A5C24A4F20}" type="slidenum">
              <a:rPr lang="en-US" smtClean="0"/>
              <a:t>7</a:t>
            </a:fld>
            <a:endParaRPr lang="en-US"/>
          </a:p>
        </p:txBody>
      </p:sp>
    </p:spTree>
    <p:extLst>
      <p:ext uri="{BB962C8B-B14F-4D97-AF65-F5344CB8AC3E}">
        <p14:creationId xmlns:p14="http://schemas.microsoft.com/office/powerpoint/2010/main" val="15539231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 RESEARCH</a:t>
            </a:r>
            <a:r>
              <a:rPr lang="en-US" baseline="0" dirty="0" smtClean="0"/>
              <a:t> + BACKGROUND READING SLIDE </a:t>
            </a:r>
            <a:endParaRPr lang="en-US" dirty="0"/>
          </a:p>
        </p:txBody>
      </p:sp>
      <p:sp>
        <p:nvSpPr>
          <p:cNvPr id="4" name="Slide Number Placeholder 3"/>
          <p:cNvSpPr>
            <a:spLocks noGrp="1"/>
          </p:cNvSpPr>
          <p:nvPr>
            <p:ph type="sldNum" sz="quarter" idx="10"/>
          </p:nvPr>
        </p:nvSpPr>
        <p:spPr/>
        <p:txBody>
          <a:bodyPr/>
          <a:lstStyle/>
          <a:p>
            <a:fld id="{8B474BE5-790D-9142-98D3-F7A5C24A4F20}" type="slidenum">
              <a:rPr lang="en-US" smtClean="0"/>
              <a:t>8</a:t>
            </a:fld>
            <a:endParaRPr lang="en-US"/>
          </a:p>
        </p:txBody>
      </p:sp>
    </p:spTree>
    <p:extLst>
      <p:ext uri="{BB962C8B-B14F-4D97-AF65-F5344CB8AC3E}">
        <p14:creationId xmlns:p14="http://schemas.microsoft.com/office/powerpoint/2010/main" val="1399468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So </a:t>
            </a:r>
            <a:r>
              <a:rPr lang="en-US" baseline="0" dirty="0"/>
              <a:t>what have I completed so far? </a:t>
            </a:r>
          </a:p>
          <a:p>
            <a:pPr marL="171450" indent="-171450">
              <a:buFontTx/>
              <a:buChar char="-"/>
            </a:pPr>
            <a:r>
              <a:rPr lang="en-US" baseline="0" dirty="0"/>
              <a:t>What is next to complete? </a:t>
            </a:r>
          </a:p>
          <a:p>
            <a:pPr marL="171450" indent="-171450">
              <a:buFontTx/>
              <a:buChar char="-"/>
            </a:pPr>
            <a:r>
              <a:rPr lang="en-US" baseline="0" dirty="0"/>
              <a:t>With these what is the hardest tasks to overcome? </a:t>
            </a:r>
          </a:p>
          <a:p>
            <a:pPr marL="171450" indent="-171450">
              <a:buFontTx/>
              <a:buChar char="-"/>
            </a:pPr>
            <a:endParaRPr lang="en-US" baseline="0" dirty="0"/>
          </a:p>
          <a:p>
            <a:pPr marL="171450" indent="-171450">
              <a:buFontTx/>
              <a:buChar char="-"/>
            </a:pPr>
            <a:r>
              <a:rPr lang="en-US" baseline="0" dirty="0"/>
              <a:t>Capturing enough data points to make this feasible. </a:t>
            </a:r>
          </a:p>
          <a:p>
            <a:pPr marL="171450" indent="-171450">
              <a:buFontTx/>
              <a:buChar char="-"/>
            </a:pPr>
            <a:r>
              <a:rPr lang="en-US" baseline="0" dirty="0"/>
              <a:t>Creating a model I can train locally and make sure it can make sophisticated classifications. </a:t>
            </a:r>
          </a:p>
          <a:p>
            <a:pPr marL="171450" indent="-171450">
              <a:buFontTx/>
              <a:buChar char="-"/>
            </a:pPr>
            <a:r>
              <a:rPr lang="en-US" baseline="0" dirty="0"/>
              <a:t>Investigating the best models to use in conjunction with each other to provide the best results. </a:t>
            </a:r>
          </a:p>
          <a:p>
            <a:pPr marL="171450" indent="-171450">
              <a:buFontTx/>
              <a:buChar char="-"/>
            </a:pPr>
            <a:r>
              <a:rPr lang="en-US" baseline="0" dirty="0"/>
              <a:t>Stretch goal: display in a graphical format the behavior patterns to the user.</a:t>
            </a:r>
          </a:p>
          <a:p>
            <a:pPr marL="171450" indent="-171450">
              <a:buFontTx/>
              <a:buChar char="-"/>
            </a:pPr>
            <a:endParaRPr lang="en-US" baseline="0" dirty="0"/>
          </a:p>
          <a:p>
            <a:pPr marL="171450" indent="-171450">
              <a:buFontTx/>
              <a:buChar char="-"/>
            </a:pPr>
            <a:r>
              <a:rPr lang="en-US" baseline="0" dirty="0"/>
              <a:t>What methodology with I use to achieve this? Agile. Fail fast. </a:t>
            </a:r>
          </a:p>
          <a:p>
            <a:pPr marL="171450" indent="-171450">
              <a:buFontTx/>
              <a:buChar char="-"/>
            </a:pPr>
            <a:r>
              <a:rPr lang="en-US" baseline="0" dirty="0"/>
              <a:t>With that in mind what is my plan moving forward? </a:t>
            </a:r>
          </a:p>
        </p:txBody>
      </p:sp>
      <p:sp>
        <p:nvSpPr>
          <p:cNvPr id="4" name="Slide Number Placeholder 3"/>
          <p:cNvSpPr>
            <a:spLocks noGrp="1"/>
          </p:cNvSpPr>
          <p:nvPr>
            <p:ph type="sldNum" sz="quarter" idx="10"/>
          </p:nvPr>
        </p:nvSpPr>
        <p:spPr/>
        <p:txBody>
          <a:bodyPr/>
          <a:lstStyle/>
          <a:p>
            <a:fld id="{8B474BE5-790D-9142-98D3-F7A5C24A4F20}" type="slidenum">
              <a:rPr lang="en-US" smtClean="0"/>
              <a:t>9</a:t>
            </a:fld>
            <a:endParaRPr lang="en-US"/>
          </a:p>
        </p:txBody>
      </p:sp>
    </p:spTree>
    <p:extLst>
      <p:ext uri="{BB962C8B-B14F-4D97-AF65-F5344CB8AC3E}">
        <p14:creationId xmlns:p14="http://schemas.microsoft.com/office/powerpoint/2010/main" val="5306387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10/31/17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Drag picture to placeholder or click icon to add</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10/31/17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10/31/17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10/31/17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10/31/17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10/31/17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10/31/17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10/31/17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10/31/17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10/31/17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10/31/17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10/31/17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10/31/17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10/31/17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10/31/17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10/31/17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10/31/17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10/31/17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diagramData" Target="../diagrams/data3.xml"/><Relationship Id="rId5" Type="http://schemas.openxmlformats.org/officeDocument/2006/relationships/diagramLayout" Target="../diagrams/layout3.xml"/><Relationship Id="rId6" Type="http://schemas.openxmlformats.org/officeDocument/2006/relationships/diagramQuickStyle" Target="../diagrams/quickStyle3.xml"/><Relationship Id="rId7" Type="http://schemas.openxmlformats.org/officeDocument/2006/relationships/diagramColors" Target="../diagrams/colors3.xml"/><Relationship Id="rId8"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tiff"/><Relationship Id="rId7" Type="http://schemas.openxmlformats.org/officeDocument/2006/relationships/image" Target="../media/image7.tiff"/><Relationship Id="rId8" Type="http://schemas.openxmlformats.org/officeDocument/2006/relationships/image" Target="../media/image8.tiff"/><Relationship Id="rId9" Type="http://schemas.openxmlformats.org/officeDocument/2006/relationships/image" Target="../media/image9.tiff"/><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1" Type="http://schemas.openxmlformats.org/officeDocument/2006/relationships/diagramQuickStyle" Target="../diagrams/quickStyle2.xml"/><Relationship Id="rId12" Type="http://schemas.openxmlformats.org/officeDocument/2006/relationships/diagramColors" Target="../diagrams/colors2.xml"/><Relationship Id="rId13" Type="http://schemas.microsoft.com/office/2007/relationships/diagramDrawing" Target="../diagrams/drawing2.xml"/><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jpeg"/><Relationship Id="rId4" Type="http://schemas.openxmlformats.org/officeDocument/2006/relationships/diagramData" Target="../diagrams/data1.xml"/><Relationship Id="rId5" Type="http://schemas.openxmlformats.org/officeDocument/2006/relationships/diagramLayout" Target="../diagrams/layout1.xml"/><Relationship Id="rId6" Type="http://schemas.openxmlformats.org/officeDocument/2006/relationships/diagramQuickStyle" Target="../diagrams/quickStyle1.xml"/><Relationship Id="rId7" Type="http://schemas.openxmlformats.org/officeDocument/2006/relationships/diagramColors" Target="../diagrams/colors1.xml"/><Relationship Id="rId8" Type="http://schemas.microsoft.com/office/2007/relationships/diagramDrawing" Target="../diagrams/drawing1.xml"/><Relationship Id="rId9" Type="http://schemas.openxmlformats.org/officeDocument/2006/relationships/diagramData" Target="../diagrams/data2.xml"/><Relationship Id="rId10"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13746" y="1214438"/>
            <a:ext cx="8791575" cy="2387600"/>
          </a:xfrm>
        </p:spPr>
        <p:txBody>
          <a:bodyPr>
            <a:normAutofit fontScale="90000"/>
          </a:bodyPr>
          <a:lstStyle/>
          <a:p>
            <a:r>
              <a:rPr lang="en-US" dirty="0" smtClean="0"/>
              <a:t>USING CCTV TO Autonomously Secure </a:t>
            </a:r>
            <a:r>
              <a:rPr lang="en-US" dirty="0" smtClean="0"/>
              <a:t>environments from internal and external human threats</a:t>
            </a:r>
            <a:endParaRPr lang="en-US" dirty="0"/>
          </a:p>
        </p:txBody>
      </p:sp>
      <p:sp>
        <p:nvSpPr>
          <p:cNvPr id="3" name="Subtitle 2"/>
          <p:cNvSpPr>
            <a:spLocks noGrp="1"/>
          </p:cNvSpPr>
          <p:nvPr>
            <p:ph type="subTitle" idx="1"/>
          </p:nvPr>
        </p:nvSpPr>
        <p:spPr>
          <a:xfrm>
            <a:off x="2313746" y="3602038"/>
            <a:ext cx="8791575" cy="1655762"/>
          </a:xfrm>
        </p:spPr>
        <p:txBody>
          <a:bodyPr/>
          <a:lstStyle/>
          <a:p>
            <a:r>
              <a:rPr lang="en-US" dirty="0" smtClean="0"/>
              <a:t>Dissertation </a:t>
            </a:r>
            <a:r>
              <a:rPr lang="mr-IN" dirty="0" smtClean="0"/>
              <a:t>–</a:t>
            </a:r>
            <a:r>
              <a:rPr lang="en-US" dirty="0" smtClean="0"/>
              <a:t> joe honour </a:t>
            </a:r>
          </a:p>
          <a:p>
            <a:r>
              <a:rPr lang="en-US" dirty="0" smtClean="0"/>
              <a:t>B3029153</a:t>
            </a:r>
          </a:p>
          <a:p>
            <a:r>
              <a:rPr lang="en-US" dirty="0" smtClean="0"/>
              <a:t>Newcastle university</a:t>
            </a:r>
            <a:endParaRPr lang="en-US" dirty="0"/>
          </a:p>
        </p:txBody>
      </p:sp>
    </p:spTree>
    <p:extLst>
      <p:ext uri="{BB962C8B-B14F-4D97-AF65-F5344CB8AC3E}">
        <p14:creationId xmlns:p14="http://schemas.microsoft.com/office/powerpoint/2010/main" val="7232510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aphicFrame>
        <p:nvGraphicFramePr>
          <p:cNvPr id="34" name="Diagram 33"/>
          <p:cNvGraphicFramePr/>
          <p:nvPr>
            <p:extLst>
              <p:ext uri="{D42A27DB-BD31-4B8C-83A1-F6EECF244321}">
                <p14:modId xmlns:p14="http://schemas.microsoft.com/office/powerpoint/2010/main" val="1418473734"/>
              </p:ext>
            </p:extLst>
          </p:nvPr>
        </p:nvGraphicFramePr>
        <p:xfrm>
          <a:off x="466260" y="585541"/>
          <a:ext cx="11146620" cy="570553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254508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79624" y="995363"/>
            <a:ext cx="8791575" cy="2387600"/>
          </a:xfrm>
        </p:spPr>
        <p:txBody>
          <a:bodyPr/>
          <a:lstStyle/>
          <a:p>
            <a:r>
              <a:rPr lang="en-US" smtClean="0"/>
              <a:t>Questions? </a:t>
            </a:r>
            <a:endParaRPr lang="en-US"/>
          </a:p>
        </p:txBody>
      </p:sp>
      <p:sp>
        <p:nvSpPr>
          <p:cNvPr id="3" name="Subtitle 2"/>
          <p:cNvSpPr>
            <a:spLocks noGrp="1"/>
          </p:cNvSpPr>
          <p:nvPr>
            <p:ph type="subTitle" idx="1"/>
          </p:nvPr>
        </p:nvSpPr>
        <p:spPr>
          <a:xfrm>
            <a:off x="2079623" y="3602038"/>
            <a:ext cx="8791575" cy="1655762"/>
          </a:xfrm>
        </p:spPr>
        <p:txBody>
          <a:bodyPr/>
          <a:lstStyle/>
          <a:p>
            <a:r>
              <a:rPr lang="en-US" dirty="0"/>
              <a:t>Dissertation </a:t>
            </a:r>
            <a:r>
              <a:rPr lang="mr-IN" dirty="0"/>
              <a:t>–</a:t>
            </a:r>
            <a:r>
              <a:rPr lang="en-US" dirty="0"/>
              <a:t> joe honour </a:t>
            </a:r>
          </a:p>
          <a:p>
            <a:r>
              <a:rPr lang="en-US" dirty="0"/>
              <a:t>B3029153</a:t>
            </a:r>
          </a:p>
          <a:p>
            <a:r>
              <a:rPr lang="en-US" dirty="0"/>
              <a:t>Newcastle university</a:t>
            </a:r>
          </a:p>
          <a:p>
            <a:endParaRPr lang="en-US" dirty="0"/>
          </a:p>
        </p:txBody>
      </p:sp>
    </p:spTree>
    <p:extLst>
      <p:ext uri="{BB962C8B-B14F-4D97-AF65-F5344CB8AC3E}">
        <p14:creationId xmlns:p14="http://schemas.microsoft.com/office/powerpoint/2010/main" val="6363850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97444" y="877887"/>
            <a:ext cx="9905999" cy="3541714"/>
          </a:xfrm>
        </p:spPr>
        <p:txBody>
          <a:bodyPr/>
          <a:lstStyle/>
          <a:p>
            <a:r>
              <a:rPr lang="en-US" dirty="0" smtClean="0"/>
              <a:t>Estimated 1.85 million CCTV cameras in the UK</a:t>
            </a:r>
          </a:p>
          <a:p>
            <a:r>
              <a:rPr lang="en-US" dirty="0" smtClean="0"/>
              <a:t>Estimated 1.7 million privately owned cameras in the UK</a:t>
            </a:r>
          </a:p>
          <a:p>
            <a:r>
              <a:rPr lang="en-US" dirty="0" smtClean="0"/>
              <a:t>Estimated 33 thousand publicly owned cameras in the UK</a:t>
            </a:r>
          </a:p>
          <a:p>
            <a:r>
              <a:rPr lang="en-US" dirty="0" smtClean="0"/>
              <a:t>Estimated 115 thousand cameras on public transport in the UK</a:t>
            </a:r>
          </a:p>
          <a:p>
            <a:r>
              <a:rPr lang="en-US" dirty="0" smtClean="0"/>
              <a:t>In 2009, 1 crime was solved for every 1000 CCTV cameras</a:t>
            </a:r>
          </a:p>
          <a:p>
            <a:r>
              <a:rPr lang="en-US" dirty="0" smtClean="0"/>
              <a:t>We need to become preventative rather than reactive</a:t>
            </a:r>
          </a:p>
          <a:p>
            <a:endParaRPr lang="en-US" dirty="0" smtClean="0"/>
          </a:p>
        </p:txBody>
      </p:sp>
      <p:sp>
        <p:nvSpPr>
          <p:cNvPr id="8" name="Subtitle 2"/>
          <p:cNvSpPr>
            <a:spLocks noGrp="1"/>
          </p:cNvSpPr>
          <p:nvPr/>
        </p:nvSpPr>
        <p:spPr>
          <a:xfrm>
            <a:off x="1397444" y="4727099"/>
            <a:ext cx="8619298" cy="512762"/>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US" dirty="0" smtClean="0"/>
              <a:t>CONTEXT</a:t>
            </a:r>
            <a:endParaRPr lang="en-US" dirty="0"/>
          </a:p>
        </p:txBody>
      </p:sp>
    </p:spTree>
    <p:extLst>
      <p:ext uri="{BB962C8B-B14F-4D97-AF65-F5344CB8AC3E}">
        <p14:creationId xmlns:p14="http://schemas.microsoft.com/office/powerpoint/2010/main" val="4643958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52892" y="496956"/>
            <a:ext cx="8791575" cy="4297777"/>
          </a:xfrm>
        </p:spPr>
        <p:txBody>
          <a:bodyPr>
            <a:normAutofit/>
          </a:bodyPr>
          <a:lstStyle/>
          <a:p>
            <a:r>
              <a:rPr lang="en-US" dirty="0"/>
              <a:t>DEVELOP A MACHINE LEARNING APPLICATION THAT IS ABLE TO DETECT </a:t>
            </a:r>
            <a:r>
              <a:rPr lang="en-US" dirty="0" smtClean="0"/>
              <a:t>real-time anomalies in user behavior.</a:t>
            </a:r>
            <a:r>
              <a:rPr lang="en-US" dirty="0"/>
              <a:t/>
            </a:r>
            <a:br>
              <a:rPr lang="en-US" dirty="0"/>
            </a:br>
            <a:endParaRPr lang="en-US" dirty="0"/>
          </a:p>
        </p:txBody>
      </p:sp>
      <p:sp>
        <p:nvSpPr>
          <p:cNvPr id="3" name="Subtitle 2"/>
          <p:cNvSpPr>
            <a:spLocks noGrp="1"/>
          </p:cNvSpPr>
          <p:nvPr>
            <p:ph type="subTitle" idx="1"/>
          </p:nvPr>
        </p:nvSpPr>
        <p:spPr>
          <a:xfrm>
            <a:off x="2452892" y="4538352"/>
            <a:ext cx="8619298" cy="512762"/>
          </a:xfrm>
        </p:spPr>
        <p:txBody>
          <a:bodyPr/>
          <a:lstStyle/>
          <a:p>
            <a:r>
              <a:rPr lang="en-US" dirty="0" smtClean="0"/>
              <a:t>Aim</a:t>
            </a:r>
            <a:endParaRPr lang="en-US" dirty="0"/>
          </a:p>
        </p:txBody>
      </p:sp>
    </p:spTree>
    <p:extLst>
      <p:ext uri="{BB962C8B-B14F-4D97-AF65-F5344CB8AC3E}">
        <p14:creationId xmlns:p14="http://schemas.microsoft.com/office/powerpoint/2010/main" val="2104127900"/>
      </p:ext>
    </p:extLst>
  </p:cSld>
  <p:clrMapOvr>
    <a:masterClrMapping/>
  </p:clrMapOvr>
  <mc:AlternateContent xmlns:mc="http://schemas.openxmlformats.org/markup-compatibility/2006" xmlns:p14="http://schemas.microsoft.com/office/powerpoint/2010/main">
    <mc:Choice Requires="p14">
      <p:transition spd="slow" p14:dur="1500">
        <p14:vortex dir="r"/>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81" name="Subtitle 80"/>
          <p:cNvSpPr>
            <a:spLocks noGrp="1"/>
          </p:cNvSpPr>
          <p:nvPr>
            <p:ph type="subTitle" idx="1"/>
          </p:nvPr>
        </p:nvSpPr>
        <p:spPr>
          <a:xfrm>
            <a:off x="2108259" y="5011804"/>
            <a:ext cx="8791575" cy="1655762"/>
          </a:xfrm>
        </p:spPr>
        <p:txBody>
          <a:bodyPr/>
          <a:lstStyle/>
          <a:p>
            <a:r>
              <a:rPr lang="en-US" dirty="0" smtClean="0"/>
              <a:t>OBJECTIVES</a:t>
            </a:r>
            <a:endParaRPr lang="en-US" dirty="0"/>
          </a:p>
        </p:txBody>
      </p:sp>
      <p:grpSp>
        <p:nvGrpSpPr>
          <p:cNvPr id="46" name="Group 45"/>
          <p:cNvGrpSpPr/>
          <p:nvPr/>
        </p:nvGrpSpPr>
        <p:grpSpPr>
          <a:xfrm>
            <a:off x="7985476" y="2060954"/>
            <a:ext cx="1833190" cy="2566466"/>
            <a:chOff x="2019895" y="288127"/>
            <a:chExt cx="1833190" cy="2566466"/>
          </a:xfrm>
        </p:grpSpPr>
        <p:sp>
          <p:nvSpPr>
            <p:cNvPr id="50" name="Rectangle 49"/>
            <p:cNvSpPr/>
            <p:nvPr/>
          </p:nvSpPr>
          <p:spPr>
            <a:xfrm>
              <a:off x="2019895" y="288127"/>
              <a:ext cx="1833190" cy="2566466"/>
            </a:xfrm>
            <a:prstGeom prst="rect">
              <a:avLst/>
            </a:prstGeom>
          </p:spPr>
          <p:style>
            <a:lnRef idx="1">
              <a:schemeClr val="accent5">
                <a:alpha val="90000"/>
                <a:tint val="40000"/>
                <a:hueOff val="0"/>
                <a:satOff val="0"/>
                <a:lumOff val="0"/>
                <a:alphaOff val="0"/>
              </a:schemeClr>
            </a:lnRef>
            <a:fillRef idx="1">
              <a:schemeClr val="accent5">
                <a:alpha val="90000"/>
                <a:tint val="40000"/>
                <a:hueOff val="0"/>
                <a:satOff val="0"/>
                <a:lumOff val="0"/>
                <a:alphaOff val="0"/>
              </a:schemeClr>
            </a:fillRef>
            <a:effectRef idx="2">
              <a:schemeClr val="accent5">
                <a:alpha val="90000"/>
                <a:tint val="40000"/>
                <a:hueOff val="0"/>
                <a:satOff val="0"/>
                <a:lumOff val="0"/>
                <a:alphaOff val="0"/>
              </a:schemeClr>
            </a:effectRef>
            <a:fontRef idx="minor">
              <a:schemeClr val="dk1">
                <a:hueOff val="0"/>
                <a:satOff val="0"/>
                <a:lumOff val="0"/>
                <a:alphaOff val="0"/>
              </a:schemeClr>
            </a:fontRef>
          </p:style>
        </p:sp>
        <p:sp>
          <p:nvSpPr>
            <p:cNvPr id="51" name="Rectangle 50"/>
            <p:cNvSpPr/>
            <p:nvPr/>
          </p:nvSpPr>
          <p:spPr>
            <a:xfrm>
              <a:off x="2019895" y="1263384"/>
              <a:ext cx="1833190" cy="1539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2923" tIns="330200" rIns="142923" bIns="330200" numCol="1" spcCol="1270" anchor="t" anchorCtr="0">
              <a:noAutofit/>
            </a:bodyPr>
            <a:lstStyle/>
            <a:p>
              <a:pPr lvl="0" algn="ctr" defTabSz="622300">
                <a:lnSpc>
                  <a:spcPct val="90000"/>
                </a:lnSpc>
                <a:spcBef>
                  <a:spcPct val="0"/>
                </a:spcBef>
                <a:spcAft>
                  <a:spcPct val="35000"/>
                </a:spcAft>
              </a:pPr>
              <a:r>
                <a:rPr lang="en-US" sz="1400" dirty="0" smtClean="0"/>
                <a:t>Develop </a:t>
              </a:r>
              <a:r>
                <a:rPr lang="en-US" sz="1400" dirty="0" smtClean="0"/>
                <a:t>Micro-services that encapsulate </a:t>
              </a:r>
              <a:r>
                <a:rPr lang="en-US" sz="1400" dirty="0" smtClean="0"/>
                <a:t>video processing and machine learning.</a:t>
              </a:r>
              <a:endParaRPr lang="en-US" sz="1400" kern="1200" dirty="0"/>
            </a:p>
          </p:txBody>
        </p:sp>
      </p:grpSp>
      <p:grpSp>
        <p:nvGrpSpPr>
          <p:cNvPr id="47" name="Group 46"/>
          <p:cNvGrpSpPr/>
          <p:nvPr/>
        </p:nvGrpSpPr>
        <p:grpSpPr>
          <a:xfrm>
            <a:off x="8517101" y="2317600"/>
            <a:ext cx="769939" cy="769939"/>
            <a:chOff x="2551520" y="544773"/>
            <a:chExt cx="769939" cy="769939"/>
          </a:xfrm>
        </p:grpSpPr>
        <p:sp>
          <p:nvSpPr>
            <p:cNvPr id="48" name="Oval 47"/>
            <p:cNvSpPr/>
            <p:nvPr/>
          </p:nvSpPr>
          <p:spPr>
            <a:xfrm>
              <a:off x="2551520" y="544773"/>
              <a:ext cx="769939" cy="769939"/>
            </a:xfrm>
            <a:prstGeom prst="ellipse">
              <a:avLst/>
            </a:prstGeom>
          </p:spPr>
          <p:style>
            <a:lnRef idx="1">
              <a:schemeClr val="accent5">
                <a:hueOff val="0"/>
                <a:satOff val="0"/>
                <a:lumOff val="0"/>
                <a:alphaOff val="0"/>
              </a:schemeClr>
            </a:lnRef>
            <a:fillRef idx="3">
              <a:schemeClr val="accent5">
                <a:hueOff val="0"/>
                <a:satOff val="0"/>
                <a:lumOff val="0"/>
                <a:alphaOff val="0"/>
              </a:schemeClr>
            </a:fillRef>
            <a:effectRef idx="3">
              <a:schemeClr val="accent5">
                <a:hueOff val="0"/>
                <a:satOff val="0"/>
                <a:lumOff val="0"/>
                <a:alphaOff val="0"/>
              </a:schemeClr>
            </a:effectRef>
            <a:fontRef idx="minor">
              <a:schemeClr val="lt1"/>
            </a:fontRef>
          </p:style>
        </p:sp>
        <p:sp>
          <p:nvSpPr>
            <p:cNvPr id="49" name="Oval 6"/>
            <p:cNvSpPr/>
            <p:nvPr/>
          </p:nvSpPr>
          <p:spPr>
            <a:xfrm>
              <a:off x="2664275" y="657528"/>
              <a:ext cx="544429" cy="5444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28" tIns="12700" rIns="60028" bIns="12700" numCol="1" spcCol="1270" anchor="ctr" anchorCtr="0">
              <a:noAutofit/>
            </a:bodyPr>
            <a:lstStyle/>
            <a:p>
              <a:pPr lvl="0" algn="ctr" defTabSz="1822450">
                <a:lnSpc>
                  <a:spcPct val="90000"/>
                </a:lnSpc>
                <a:spcBef>
                  <a:spcPct val="0"/>
                </a:spcBef>
                <a:spcAft>
                  <a:spcPct val="35000"/>
                </a:spcAft>
              </a:pPr>
              <a:r>
                <a:rPr lang="en-US" sz="4100" kern="1200" dirty="0" smtClean="0"/>
                <a:t>4</a:t>
              </a:r>
              <a:endParaRPr lang="en-US" sz="4100" kern="1200" dirty="0"/>
            </a:p>
          </p:txBody>
        </p:sp>
      </p:grpSp>
      <p:grpSp>
        <p:nvGrpSpPr>
          <p:cNvPr id="52" name="Group 51"/>
          <p:cNvGrpSpPr/>
          <p:nvPr/>
        </p:nvGrpSpPr>
        <p:grpSpPr>
          <a:xfrm>
            <a:off x="3946577" y="2060954"/>
            <a:ext cx="1840467" cy="2541066"/>
            <a:chOff x="4036404" y="288127"/>
            <a:chExt cx="1833190" cy="2566466"/>
          </a:xfrm>
        </p:grpSpPr>
        <p:sp>
          <p:nvSpPr>
            <p:cNvPr id="56" name="Rectangle 55"/>
            <p:cNvSpPr/>
            <p:nvPr/>
          </p:nvSpPr>
          <p:spPr>
            <a:xfrm>
              <a:off x="4036404" y="288127"/>
              <a:ext cx="1833190" cy="2566466"/>
            </a:xfrm>
            <a:prstGeom prst="rect">
              <a:avLst/>
            </a:prstGeom>
          </p:spPr>
          <p:style>
            <a:lnRef idx="1">
              <a:schemeClr val="accent5">
                <a:alpha val="90000"/>
                <a:tint val="40000"/>
                <a:hueOff val="0"/>
                <a:satOff val="0"/>
                <a:lumOff val="0"/>
                <a:alphaOff val="0"/>
              </a:schemeClr>
            </a:lnRef>
            <a:fillRef idx="1">
              <a:schemeClr val="accent5">
                <a:alpha val="90000"/>
                <a:tint val="40000"/>
                <a:hueOff val="0"/>
                <a:satOff val="0"/>
                <a:lumOff val="0"/>
                <a:alphaOff val="0"/>
              </a:schemeClr>
            </a:fillRef>
            <a:effectRef idx="2">
              <a:schemeClr val="accent5">
                <a:alpha val="90000"/>
                <a:tint val="40000"/>
                <a:hueOff val="0"/>
                <a:satOff val="0"/>
                <a:lumOff val="0"/>
                <a:alphaOff val="0"/>
              </a:schemeClr>
            </a:effectRef>
            <a:fontRef idx="minor">
              <a:schemeClr val="dk1">
                <a:hueOff val="0"/>
                <a:satOff val="0"/>
                <a:lumOff val="0"/>
                <a:alphaOff val="0"/>
              </a:schemeClr>
            </a:fontRef>
          </p:style>
        </p:sp>
        <p:sp>
          <p:nvSpPr>
            <p:cNvPr id="57" name="Rectangle 56"/>
            <p:cNvSpPr/>
            <p:nvPr/>
          </p:nvSpPr>
          <p:spPr>
            <a:xfrm>
              <a:off x="4036404" y="1263384"/>
              <a:ext cx="1833190" cy="1539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2923" tIns="330200" rIns="142923" bIns="330200" numCol="1" spcCol="1270" anchor="t" anchorCtr="0">
              <a:noAutofit/>
            </a:bodyPr>
            <a:lstStyle/>
            <a:p>
              <a:pPr lvl="0" algn="ctr" defTabSz="844550">
                <a:lnSpc>
                  <a:spcPct val="90000"/>
                </a:lnSpc>
                <a:spcBef>
                  <a:spcPct val="0"/>
                </a:spcBef>
                <a:spcAft>
                  <a:spcPct val="35000"/>
                </a:spcAft>
              </a:pPr>
              <a:r>
                <a:rPr lang="en-US" sz="1400" dirty="0" smtClean="0"/>
                <a:t>Research machine learning techniques for detecting anomalies in cross section data.</a:t>
              </a:r>
              <a:endParaRPr lang="en-US" sz="1400" dirty="0"/>
            </a:p>
          </p:txBody>
        </p:sp>
      </p:grpSp>
      <p:grpSp>
        <p:nvGrpSpPr>
          <p:cNvPr id="53" name="Group 52"/>
          <p:cNvGrpSpPr/>
          <p:nvPr/>
        </p:nvGrpSpPr>
        <p:grpSpPr>
          <a:xfrm>
            <a:off x="4482424" y="2292200"/>
            <a:ext cx="772995" cy="769939"/>
            <a:chOff x="4568030" y="544773"/>
            <a:chExt cx="769939" cy="769939"/>
          </a:xfrm>
        </p:grpSpPr>
        <p:sp>
          <p:nvSpPr>
            <p:cNvPr id="54" name="Oval 53"/>
            <p:cNvSpPr/>
            <p:nvPr/>
          </p:nvSpPr>
          <p:spPr>
            <a:xfrm>
              <a:off x="4568030" y="544773"/>
              <a:ext cx="769939" cy="769939"/>
            </a:xfrm>
            <a:prstGeom prst="ellipse">
              <a:avLst/>
            </a:prstGeom>
          </p:spPr>
          <p:style>
            <a:lnRef idx="1">
              <a:schemeClr val="accent5">
                <a:hueOff val="0"/>
                <a:satOff val="0"/>
                <a:lumOff val="0"/>
                <a:alphaOff val="0"/>
              </a:schemeClr>
            </a:lnRef>
            <a:fillRef idx="3">
              <a:schemeClr val="accent5">
                <a:hueOff val="0"/>
                <a:satOff val="0"/>
                <a:lumOff val="0"/>
                <a:alphaOff val="0"/>
              </a:schemeClr>
            </a:fillRef>
            <a:effectRef idx="3">
              <a:schemeClr val="accent5">
                <a:hueOff val="0"/>
                <a:satOff val="0"/>
                <a:lumOff val="0"/>
                <a:alphaOff val="0"/>
              </a:schemeClr>
            </a:effectRef>
            <a:fontRef idx="minor">
              <a:schemeClr val="lt1"/>
            </a:fontRef>
          </p:style>
        </p:sp>
        <p:sp>
          <p:nvSpPr>
            <p:cNvPr id="55" name="Oval 6"/>
            <p:cNvSpPr/>
            <p:nvPr/>
          </p:nvSpPr>
          <p:spPr>
            <a:xfrm>
              <a:off x="4680785" y="657528"/>
              <a:ext cx="544429" cy="5444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28" tIns="12700" rIns="60028" bIns="12700" numCol="1" spcCol="1270" anchor="ctr" anchorCtr="0">
              <a:noAutofit/>
            </a:bodyPr>
            <a:lstStyle/>
            <a:p>
              <a:pPr lvl="0" algn="ctr" defTabSz="1822450">
                <a:lnSpc>
                  <a:spcPct val="90000"/>
                </a:lnSpc>
                <a:spcBef>
                  <a:spcPct val="0"/>
                </a:spcBef>
                <a:spcAft>
                  <a:spcPct val="35000"/>
                </a:spcAft>
              </a:pPr>
              <a:r>
                <a:rPr lang="en-US" sz="4100" dirty="0"/>
                <a:t>2</a:t>
              </a:r>
              <a:endParaRPr lang="en-US" sz="4100" kern="1200" dirty="0"/>
            </a:p>
          </p:txBody>
        </p:sp>
      </p:grpSp>
      <p:grpSp>
        <p:nvGrpSpPr>
          <p:cNvPr id="61" name="Group 60"/>
          <p:cNvGrpSpPr/>
          <p:nvPr/>
        </p:nvGrpSpPr>
        <p:grpSpPr>
          <a:xfrm>
            <a:off x="10000605" y="2060954"/>
            <a:ext cx="1833190" cy="2566466"/>
            <a:chOff x="4036404" y="288127"/>
            <a:chExt cx="1833190" cy="2566466"/>
          </a:xfrm>
        </p:grpSpPr>
        <p:sp>
          <p:nvSpPr>
            <p:cNvPr id="62" name="Rectangle 61"/>
            <p:cNvSpPr/>
            <p:nvPr/>
          </p:nvSpPr>
          <p:spPr>
            <a:xfrm>
              <a:off x="4036404" y="288127"/>
              <a:ext cx="1833190" cy="2566466"/>
            </a:xfrm>
            <a:prstGeom prst="rect">
              <a:avLst/>
            </a:prstGeom>
          </p:spPr>
          <p:style>
            <a:lnRef idx="1">
              <a:schemeClr val="accent5">
                <a:alpha val="90000"/>
                <a:tint val="40000"/>
                <a:hueOff val="0"/>
                <a:satOff val="0"/>
                <a:lumOff val="0"/>
                <a:alphaOff val="0"/>
              </a:schemeClr>
            </a:lnRef>
            <a:fillRef idx="1">
              <a:schemeClr val="accent5">
                <a:alpha val="90000"/>
                <a:tint val="40000"/>
                <a:hueOff val="0"/>
                <a:satOff val="0"/>
                <a:lumOff val="0"/>
                <a:alphaOff val="0"/>
              </a:schemeClr>
            </a:fillRef>
            <a:effectRef idx="2">
              <a:schemeClr val="accent5">
                <a:alpha val="90000"/>
                <a:tint val="40000"/>
                <a:hueOff val="0"/>
                <a:satOff val="0"/>
                <a:lumOff val="0"/>
                <a:alphaOff val="0"/>
              </a:schemeClr>
            </a:effectRef>
            <a:fontRef idx="minor">
              <a:schemeClr val="dk1">
                <a:hueOff val="0"/>
                <a:satOff val="0"/>
                <a:lumOff val="0"/>
                <a:alphaOff val="0"/>
              </a:schemeClr>
            </a:fontRef>
          </p:style>
        </p:sp>
        <p:sp>
          <p:nvSpPr>
            <p:cNvPr id="63" name="Rectangle 62"/>
            <p:cNvSpPr/>
            <p:nvPr/>
          </p:nvSpPr>
          <p:spPr>
            <a:xfrm>
              <a:off x="4036404" y="1263384"/>
              <a:ext cx="1833190" cy="1539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2923" tIns="330200" rIns="142923" bIns="330200" numCol="1" spcCol="1270" anchor="t" anchorCtr="0">
              <a:noAutofit/>
            </a:bodyPr>
            <a:lstStyle/>
            <a:p>
              <a:pPr lvl="0" algn="ctr" defTabSz="622300">
                <a:lnSpc>
                  <a:spcPct val="90000"/>
                </a:lnSpc>
                <a:spcBef>
                  <a:spcPct val="0"/>
                </a:spcBef>
                <a:spcAft>
                  <a:spcPct val="35000"/>
                </a:spcAft>
              </a:pPr>
              <a:r>
                <a:rPr lang="en-US" sz="1400" kern="1200" dirty="0" smtClean="0"/>
                <a:t>Evaluate the applications ability to detect anomalies and alert users.</a:t>
              </a:r>
              <a:endParaRPr lang="en-US" sz="1400" kern="1200" dirty="0"/>
            </a:p>
          </p:txBody>
        </p:sp>
      </p:grpSp>
      <p:grpSp>
        <p:nvGrpSpPr>
          <p:cNvPr id="64" name="Group 63"/>
          <p:cNvGrpSpPr/>
          <p:nvPr/>
        </p:nvGrpSpPr>
        <p:grpSpPr>
          <a:xfrm>
            <a:off x="10532231" y="2368400"/>
            <a:ext cx="769939" cy="769939"/>
            <a:chOff x="4568030" y="544773"/>
            <a:chExt cx="769939" cy="769939"/>
          </a:xfrm>
        </p:grpSpPr>
        <p:sp>
          <p:nvSpPr>
            <p:cNvPr id="65" name="Oval 64"/>
            <p:cNvSpPr/>
            <p:nvPr/>
          </p:nvSpPr>
          <p:spPr>
            <a:xfrm>
              <a:off x="4568030" y="544773"/>
              <a:ext cx="769939" cy="769939"/>
            </a:xfrm>
            <a:prstGeom prst="ellipse">
              <a:avLst/>
            </a:prstGeom>
          </p:spPr>
          <p:style>
            <a:lnRef idx="1">
              <a:schemeClr val="accent5">
                <a:hueOff val="0"/>
                <a:satOff val="0"/>
                <a:lumOff val="0"/>
                <a:alphaOff val="0"/>
              </a:schemeClr>
            </a:lnRef>
            <a:fillRef idx="3">
              <a:schemeClr val="accent5">
                <a:hueOff val="0"/>
                <a:satOff val="0"/>
                <a:lumOff val="0"/>
                <a:alphaOff val="0"/>
              </a:schemeClr>
            </a:fillRef>
            <a:effectRef idx="3">
              <a:schemeClr val="accent5">
                <a:hueOff val="0"/>
                <a:satOff val="0"/>
                <a:lumOff val="0"/>
                <a:alphaOff val="0"/>
              </a:schemeClr>
            </a:effectRef>
            <a:fontRef idx="minor">
              <a:schemeClr val="lt1"/>
            </a:fontRef>
          </p:style>
        </p:sp>
        <p:sp>
          <p:nvSpPr>
            <p:cNvPr id="66" name="Oval 6"/>
            <p:cNvSpPr/>
            <p:nvPr/>
          </p:nvSpPr>
          <p:spPr>
            <a:xfrm>
              <a:off x="4680785" y="657528"/>
              <a:ext cx="544429" cy="5444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28" tIns="12700" rIns="60028" bIns="12700" numCol="1" spcCol="1270" anchor="ctr" anchorCtr="0">
              <a:noAutofit/>
            </a:bodyPr>
            <a:lstStyle/>
            <a:p>
              <a:pPr lvl="0" algn="ctr" defTabSz="1822450">
                <a:lnSpc>
                  <a:spcPct val="90000"/>
                </a:lnSpc>
                <a:spcBef>
                  <a:spcPct val="0"/>
                </a:spcBef>
                <a:spcAft>
                  <a:spcPct val="35000"/>
                </a:spcAft>
              </a:pPr>
              <a:r>
                <a:rPr lang="en-US" sz="4100" kern="1200"/>
                <a:t>5</a:t>
              </a:r>
            </a:p>
          </p:txBody>
        </p:sp>
      </p:grpSp>
      <p:grpSp>
        <p:nvGrpSpPr>
          <p:cNvPr id="67" name="Group 66"/>
          <p:cNvGrpSpPr/>
          <p:nvPr/>
        </p:nvGrpSpPr>
        <p:grpSpPr>
          <a:xfrm>
            <a:off x="5970348" y="2060954"/>
            <a:ext cx="1833190" cy="2566466"/>
            <a:chOff x="4036404" y="288127"/>
            <a:chExt cx="1833190" cy="2566466"/>
          </a:xfrm>
        </p:grpSpPr>
        <p:sp>
          <p:nvSpPr>
            <p:cNvPr id="68" name="Rectangle 67"/>
            <p:cNvSpPr/>
            <p:nvPr/>
          </p:nvSpPr>
          <p:spPr>
            <a:xfrm>
              <a:off x="4036404" y="288127"/>
              <a:ext cx="1833190" cy="2566466"/>
            </a:xfrm>
            <a:prstGeom prst="rect">
              <a:avLst/>
            </a:prstGeom>
          </p:spPr>
          <p:style>
            <a:lnRef idx="1">
              <a:schemeClr val="accent5">
                <a:alpha val="90000"/>
                <a:tint val="40000"/>
                <a:hueOff val="0"/>
                <a:satOff val="0"/>
                <a:lumOff val="0"/>
                <a:alphaOff val="0"/>
              </a:schemeClr>
            </a:lnRef>
            <a:fillRef idx="1">
              <a:schemeClr val="accent5">
                <a:alpha val="90000"/>
                <a:tint val="40000"/>
                <a:hueOff val="0"/>
                <a:satOff val="0"/>
                <a:lumOff val="0"/>
                <a:alphaOff val="0"/>
              </a:schemeClr>
            </a:fillRef>
            <a:effectRef idx="2">
              <a:schemeClr val="accent5">
                <a:alpha val="90000"/>
                <a:tint val="40000"/>
                <a:hueOff val="0"/>
                <a:satOff val="0"/>
                <a:lumOff val="0"/>
                <a:alphaOff val="0"/>
              </a:schemeClr>
            </a:effectRef>
            <a:fontRef idx="minor">
              <a:schemeClr val="dk1">
                <a:hueOff val="0"/>
                <a:satOff val="0"/>
                <a:lumOff val="0"/>
                <a:alphaOff val="0"/>
              </a:schemeClr>
            </a:fontRef>
          </p:style>
        </p:sp>
        <p:sp>
          <p:nvSpPr>
            <p:cNvPr id="69" name="Rectangle 68"/>
            <p:cNvSpPr/>
            <p:nvPr/>
          </p:nvSpPr>
          <p:spPr>
            <a:xfrm>
              <a:off x="4036404" y="1263384"/>
              <a:ext cx="1833190" cy="1539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2923" tIns="330200" rIns="142923" bIns="330200" numCol="1" spcCol="1270" anchor="t" anchorCtr="0">
              <a:noAutofit/>
            </a:bodyPr>
            <a:lstStyle/>
            <a:p>
              <a:pPr lvl="0" algn="ctr" defTabSz="622300">
                <a:lnSpc>
                  <a:spcPct val="90000"/>
                </a:lnSpc>
                <a:spcBef>
                  <a:spcPct val="0"/>
                </a:spcBef>
                <a:spcAft>
                  <a:spcPct val="35000"/>
                </a:spcAft>
              </a:pPr>
              <a:r>
                <a:rPr lang="en-US" sz="1400" dirty="0" smtClean="0"/>
                <a:t>Develop testing data to allow the evaluation of machine learning models.</a:t>
              </a:r>
              <a:endParaRPr lang="en-US" sz="1400" dirty="0"/>
            </a:p>
          </p:txBody>
        </p:sp>
      </p:grpSp>
      <p:grpSp>
        <p:nvGrpSpPr>
          <p:cNvPr id="70" name="Group 69"/>
          <p:cNvGrpSpPr/>
          <p:nvPr/>
        </p:nvGrpSpPr>
        <p:grpSpPr>
          <a:xfrm>
            <a:off x="6501974" y="2317600"/>
            <a:ext cx="769939" cy="769939"/>
            <a:chOff x="4568030" y="544773"/>
            <a:chExt cx="769939" cy="769939"/>
          </a:xfrm>
        </p:grpSpPr>
        <p:sp>
          <p:nvSpPr>
            <p:cNvPr id="71" name="Oval 70"/>
            <p:cNvSpPr/>
            <p:nvPr/>
          </p:nvSpPr>
          <p:spPr>
            <a:xfrm>
              <a:off x="4568030" y="544773"/>
              <a:ext cx="769939" cy="769939"/>
            </a:xfrm>
            <a:prstGeom prst="ellipse">
              <a:avLst/>
            </a:prstGeom>
          </p:spPr>
          <p:style>
            <a:lnRef idx="1">
              <a:schemeClr val="accent5">
                <a:hueOff val="0"/>
                <a:satOff val="0"/>
                <a:lumOff val="0"/>
                <a:alphaOff val="0"/>
              </a:schemeClr>
            </a:lnRef>
            <a:fillRef idx="3">
              <a:schemeClr val="accent5">
                <a:hueOff val="0"/>
                <a:satOff val="0"/>
                <a:lumOff val="0"/>
                <a:alphaOff val="0"/>
              </a:schemeClr>
            </a:fillRef>
            <a:effectRef idx="3">
              <a:schemeClr val="accent5">
                <a:hueOff val="0"/>
                <a:satOff val="0"/>
                <a:lumOff val="0"/>
                <a:alphaOff val="0"/>
              </a:schemeClr>
            </a:effectRef>
            <a:fontRef idx="minor">
              <a:schemeClr val="lt1"/>
            </a:fontRef>
          </p:style>
        </p:sp>
        <p:sp>
          <p:nvSpPr>
            <p:cNvPr id="72" name="Oval 6"/>
            <p:cNvSpPr/>
            <p:nvPr/>
          </p:nvSpPr>
          <p:spPr>
            <a:xfrm>
              <a:off x="4680785" y="657528"/>
              <a:ext cx="544429" cy="5444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28" tIns="12700" rIns="60028" bIns="12700" numCol="1" spcCol="1270" anchor="ctr" anchorCtr="0">
              <a:noAutofit/>
            </a:bodyPr>
            <a:lstStyle/>
            <a:p>
              <a:pPr lvl="0" algn="ctr" defTabSz="1822450">
                <a:lnSpc>
                  <a:spcPct val="90000"/>
                </a:lnSpc>
                <a:spcBef>
                  <a:spcPct val="0"/>
                </a:spcBef>
                <a:spcAft>
                  <a:spcPct val="35000"/>
                </a:spcAft>
              </a:pPr>
              <a:r>
                <a:rPr lang="en-US" sz="4100" dirty="0"/>
                <a:t>3</a:t>
              </a:r>
              <a:endParaRPr lang="en-US" sz="4100" kern="1200" dirty="0"/>
            </a:p>
          </p:txBody>
        </p:sp>
      </p:grpSp>
      <p:grpSp>
        <p:nvGrpSpPr>
          <p:cNvPr id="73" name="Group 72"/>
          <p:cNvGrpSpPr/>
          <p:nvPr/>
        </p:nvGrpSpPr>
        <p:grpSpPr>
          <a:xfrm>
            <a:off x="1931449" y="2054860"/>
            <a:ext cx="1833190" cy="2547160"/>
            <a:chOff x="4036404" y="288127"/>
            <a:chExt cx="1833190" cy="2566466"/>
          </a:xfrm>
        </p:grpSpPr>
        <p:sp>
          <p:nvSpPr>
            <p:cNvPr id="74" name="Rectangle 73"/>
            <p:cNvSpPr/>
            <p:nvPr/>
          </p:nvSpPr>
          <p:spPr>
            <a:xfrm>
              <a:off x="4036404" y="288127"/>
              <a:ext cx="1833190" cy="2566466"/>
            </a:xfrm>
            <a:prstGeom prst="rect">
              <a:avLst/>
            </a:prstGeom>
          </p:spPr>
          <p:style>
            <a:lnRef idx="1">
              <a:schemeClr val="accent5">
                <a:alpha val="90000"/>
                <a:tint val="40000"/>
                <a:hueOff val="0"/>
                <a:satOff val="0"/>
                <a:lumOff val="0"/>
                <a:alphaOff val="0"/>
              </a:schemeClr>
            </a:lnRef>
            <a:fillRef idx="1">
              <a:schemeClr val="accent5">
                <a:alpha val="90000"/>
                <a:tint val="40000"/>
                <a:hueOff val="0"/>
                <a:satOff val="0"/>
                <a:lumOff val="0"/>
                <a:alphaOff val="0"/>
              </a:schemeClr>
            </a:fillRef>
            <a:effectRef idx="2">
              <a:schemeClr val="accent5">
                <a:alpha val="90000"/>
                <a:tint val="40000"/>
                <a:hueOff val="0"/>
                <a:satOff val="0"/>
                <a:lumOff val="0"/>
                <a:alphaOff val="0"/>
              </a:schemeClr>
            </a:effectRef>
            <a:fontRef idx="minor">
              <a:schemeClr val="dk1">
                <a:hueOff val="0"/>
                <a:satOff val="0"/>
                <a:lumOff val="0"/>
                <a:alphaOff val="0"/>
              </a:schemeClr>
            </a:fontRef>
          </p:style>
        </p:sp>
        <p:sp>
          <p:nvSpPr>
            <p:cNvPr id="75" name="Rectangle 74"/>
            <p:cNvSpPr/>
            <p:nvPr/>
          </p:nvSpPr>
          <p:spPr>
            <a:xfrm>
              <a:off x="4036404" y="1263384"/>
              <a:ext cx="1833190" cy="153987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2923" tIns="330200" rIns="142923" bIns="330200" numCol="1" spcCol="1270" anchor="t" anchorCtr="0">
              <a:noAutofit/>
            </a:bodyPr>
            <a:lstStyle/>
            <a:p>
              <a:pPr lvl="0" algn="ctr" defTabSz="622300">
                <a:lnSpc>
                  <a:spcPct val="90000"/>
                </a:lnSpc>
                <a:spcBef>
                  <a:spcPct val="0"/>
                </a:spcBef>
                <a:spcAft>
                  <a:spcPct val="35000"/>
                </a:spcAft>
              </a:pPr>
              <a:r>
                <a:rPr lang="en-US" sz="1400" dirty="0" smtClean="0"/>
                <a:t>Research video processing techniques and available software.</a:t>
              </a:r>
              <a:endParaRPr lang="en-US" sz="1400" dirty="0"/>
            </a:p>
          </p:txBody>
        </p:sp>
      </p:grpSp>
      <p:grpSp>
        <p:nvGrpSpPr>
          <p:cNvPr id="76" name="Group 75"/>
          <p:cNvGrpSpPr/>
          <p:nvPr/>
        </p:nvGrpSpPr>
        <p:grpSpPr>
          <a:xfrm>
            <a:off x="2463075" y="2292200"/>
            <a:ext cx="769939" cy="769939"/>
            <a:chOff x="4568030" y="544773"/>
            <a:chExt cx="769939" cy="769939"/>
          </a:xfrm>
        </p:grpSpPr>
        <p:sp>
          <p:nvSpPr>
            <p:cNvPr id="77" name="Oval 76"/>
            <p:cNvSpPr/>
            <p:nvPr/>
          </p:nvSpPr>
          <p:spPr>
            <a:xfrm>
              <a:off x="4568030" y="544773"/>
              <a:ext cx="769939" cy="769939"/>
            </a:xfrm>
            <a:prstGeom prst="ellipse">
              <a:avLst/>
            </a:prstGeom>
          </p:spPr>
          <p:style>
            <a:lnRef idx="1">
              <a:schemeClr val="accent5">
                <a:hueOff val="0"/>
                <a:satOff val="0"/>
                <a:lumOff val="0"/>
                <a:alphaOff val="0"/>
              </a:schemeClr>
            </a:lnRef>
            <a:fillRef idx="3">
              <a:schemeClr val="accent5">
                <a:hueOff val="0"/>
                <a:satOff val="0"/>
                <a:lumOff val="0"/>
                <a:alphaOff val="0"/>
              </a:schemeClr>
            </a:fillRef>
            <a:effectRef idx="3">
              <a:schemeClr val="accent5">
                <a:hueOff val="0"/>
                <a:satOff val="0"/>
                <a:lumOff val="0"/>
                <a:alphaOff val="0"/>
              </a:schemeClr>
            </a:effectRef>
            <a:fontRef idx="minor">
              <a:schemeClr val="lt1"/>
            </a:fontRef>
          </p:style>
        </p:sp>
        <p:sp>
          <p:nvSpPr>
            <p:cNvPr id="78" name="Oval 6"/>
            <p:cNvSpPr/>
            <p:nvPr/>
          </p:nvSpPr>
          <p:spPr>
            <a:xfrm>
              <a:off x="4680785" y="657528"/>
              <a:ext cx="544429" cy="54442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028" tIns="12700" rIns="60028" bIns="12700" numCol="1" spcCol="1270" anchor="ctr" anchorCtr="0">
              <a:noAutofit/>
            </a:bodyPr>
            <a:lstStyle/>
            <a:p>
              <a:pPr lvl="0" algn="ctr" defTabSz="1822450">
                <a:lnSpc>
                  <a:spcPct val="90000"/>
                </a:lnSpc>
                <a:spcBef>
                  <a:spcPct val="0"/>
                </a:spcBef>
                <a:spcAft>
                  <a:spcPct val="35000"/>
                </a:spcAft>
              </a:pPr>
              <a:r>
                <a:rPr lang="en-US" sz="4100" dirty="0"/>
                <a:t>1</a:t>
              </a:r>
              <a:endParaRPr lang="en-US" sz="4100" kern="1200" dirty="0"/>
            </a:p>
          </p:txBody>
        </p:sp>
      </p:grpSp>
    </p:spTree>
    <p:extLst>
      <p:ext uri="{BB962C8B-B14F-4D97-AF65-F5344CB8AC3E}">
        <p14:creationId xmlns:p14="http://schemas.microsoft.com/office/powerpoint/2010/main" val="767908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1000"/>
                                        <p:tgtEl>
                                          <p:spTgt spid="73"/>
                                        </p:tgtEl>
                                      </p:cBhvr>
                                    </p:animEffect>
                                    <p:anim calcmode="lin" valueType="num">
                                      <p:cBhvr>
                                        <p:cTn id="8" dur="1000" fill="hold"/>
                                        <p:tgtEl>
                                          <p:spTgt spid="73"/>
                                        </p:tgtEl>
                                        <p:attrNameLst>
                                          <p:attrName>ppt_x</p:attrName>
                                        </p:attrNameLst>
                                      </p:cBhvr>
                                      <p:tavLst>
                                        <p:tav tm="0">
                                          <p:val>
                                            <p:strVal val="#ppt_x"/>
                                          </p:val>
                                        </p:tav>
                                        <p:tav tm="100000">
                                          <p:val>
                                            <p:strVal val="#ppt_x"/>
                                          </p:val>
                                        </p:tav>
                                      </p:tavLst>
                                    </p:anim>
                                    <p:anim calcmode="lin" valueType="num">
                                      <p:cBhvr>
                                        <p:cTn id="9" dur="900" decel="100000" fill="hold"/>
                                        <p:tgtEl>
                                          <p:spTgt spid="7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76"/>
                                        </p:tgtEl>
                                        <p:attrNameLst>
                                          <p:attrName>style.visibility</p:attrName>
                                        </p:attrNameLst>
                                      </p:cBhvr>
                                      <p:to>
                                        <p:strVal val="visible"/>
                                      </p:to>
                                    </p:set>
                                    <p:animEffect transition="in" filter="fade">
                                      <p:cBhvr>
                                        <p:cTn id="13" dur="1000"/>
                                        <p:tgtEl>
                                          <p:spTgt spid="76"/>
                                        </p:tgtEl>
                                      </p:cBhvr>
                                    </p:animEffect>
                                    <p:anim calcmode="lin" valueType="num">
                                      <p:cBhvr>
                                        <p:cTn id="14" dur="1000" fill="hold"/>
                                        <p:tgtEl>
                                          <p:spTgt spid="76"/>
                                        </p:tgtEl>
                                        <p:attrNameLst>
                                          <p:attrName>ppt_x</p:attrName>
                                        </p:attrNameLst>
                                      </p:cBhvr>
                                      <p:tavLst>
                                        <p:tav tm="0">
                                          <p:val>
                                            <p:strVal val="#ppt_x"/>
                                          </p:val>
                                        </p:tav>
                                        <p:tav tm="100000">
                                          <p:val>
                                            <p:strVal val="#ppt_x"/>
                                          </p:val>
                                        </p:tav>
                                      </p:tavLst>
                                    </p:anim>
                                    <p:anim calcmode="lin" valueType="num">
                                      <p:cBhvr>
                                        <p:cTn id="15" dur="900" decel="100000" fill="hold"/>
                                        <p:tgtEl>
                                          <p:spTgt spid="76"/>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76"/>
                                        </p:tgtEl>
                                        <p:attrNameLst>
                                          <p:attrName>ppt_y</p:attrName>
                                        </p:attrNameLst>
                                      </p:cBhvr>
                                      <p:tavLst>
                                        <p:tav tm="0">
                                          <p:val>
                                            <p:strVal val="#ppt_y-.03"/>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7" presetClass="entr" presetSubtype="0" fill="hold" nodeType="clickEffect">
                                  <p:stCondLst>
                                    <p:cond delay="0"/>
                                  </p:stCondLst>
                                  <p:childTnLst>
                                    <p:set>
                                      <p:cBhvr>
                                        <p:cTn id="20" dur="1" fill="hold">
                                          <p:stCondLst>
                                            <p:cond delay="0"/>
                                          </p:stCondLst>
                                        </p:cTn>
                                        <p:tgtEl>
                                          <p:spTgt spid="52"/>
                                        </p:tgtEl>
                                        <p:attrNameLst>
                                          <p:attrName>style.visibility</p:attrName>
                                        </p:attrNameLst>
                                      </p:cBhvr>
                                      <p:to>
                                        <p:strVal val="visible"/>
                                      </p:to>
                                    </p:set>
                                    <p:animEffect transition="in" filter="fade">
                                      <p:cBhvr>
                                        <p:cTn id="21" dur="1000"/>
                                        <p:tgtEl>
                                          <p:spTgt spid="52"/>
                                        </p:tgtEl>
                                      </p:cBhvr>
                                    </p:animEffect>
                                    <p:anim calcmode="lin" valueType="num">
                                      <p:cBhvr>
                                        <p:cTn id="22" dur="1000" fill="hold"/>
                                        <p:tgtEl>
                                          <p:spTgt spid="52"/>
                                        </p:tgtEl>
                                        <p:attrNameLst>
                                          <p:attrName>ppt_x</p:attrName>
                                        </p:attrNameLst>
                                      </p:cBhvr>
                                      <p:tavLst>
                                        <p:tav tm="0">
                                          <p:val>
                                            <p:strVal val="#ppt_x"/>
                                          </p:val>
                                        </p:tav>
                                        <p:tav tm="100000">
                                          <p:val>
                                            <p:strVal val="#ppt_x"/>
                                          </p:val>
                                        </p:tav>
                                      </p:tavLst>
                                    </p:anim>
                                    <p:anim calcmode="lin" valueType="num">
                                      <p:cBhvr>
                                        <p:cTn id="23" dur="900" decel="100000" fill="hold"/>
                                        <p:tgtEl>
                                          <p:spTgt spid="52"/>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52"/>
                                        </p:tgtEl>
                                        <p:attrNameLst>
                                          <p:attrName>ppt_y</p:attrName>
                                        </p:attrNameLst>
                                      </p:cBhvr>
                                      <p:tavLst>
                                        <p:tav tm="0">
                                          <p:val>
                                            <p:strVal val="#ppt_y-.03"/>
                                          </p:val>
                                        </p:tav>
                                        <p:tav tm="100000">
                                          <p:val>
                                            <p:strVal val="#ppt_y"/>
                                          </p:val>
                                        </p:tav>
                                      </p:tavLst>
                                    </p:anim>
                                  </p:childTnLst>
                                </p:cTn>
                              </p:par>
                              <p:par>
                                <p:cTn id="25" presetID="37" presetClass="entr" presetSubtype="0" fill="hold" nodeType="with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1000"/>
                                        <p:tgtEl>
                                          <p:spTgt spid="53"/>
                                        </p:tgtEl>
                                      </p:cBhvr>
                                    </p:animEffect>
                                    <p:anim calcmode="lin" valueType="num">
                                      <p:cBhvr>
                                        <p:cTn id="28" dur="1000" fill="hold"/>
                                        <p:tgtEl>
                                          <p:spTgt spid="53"/>
                                        </p:tgtEl>
                                        <p:attrNameLst>
                                          <p:attrName>ppt_x</p:attrName>
                                        </p:attrNameLst>
                                      </p:cBhvr>
                                      <p:tavLst>
                                        <p:tav tm="0">
                                          <p:val>
                                            <p:strVal val="#ppt_x"/>
                                          </p:val>
                                        </p:tav>
                                        <p:tav tm="100000">
                                          <p:val>
                                            <p:strVal val="#ppt_x"/>
                                          </p:val>
                                        </p:tav>
                                      </p:tavLst>
                                    </p:anim>
                                    <p:anim calcmode="lin" valueType="num">
                                      <p:cBhvr>
                                        <p:cTn id="29" dur="900" decel="100000" fill="hold"/>
                                        <p:tgtEl>
                                          <p:spTgt spid="53"/>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53"/>
                                        </p:tgtEl>
                                        <p:attrNameLst>
                                          <p:attrName>ppt_y</p:attrName>
                                        </p:attrNameLst>
                                      </p:cBhvr>
                                      <p:tavLst>
                                        <p:tav tm="0">
                                          <p:val>
                                            <p:strVal val="#ppt_y-.03"/>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37" presetClass="entr" presetSubtype="0" fill="hold" nodeType="clickEffect">
                                  <p:stCondLst>
                                    <p:cond delay="0"/>
                                  </p:stCondLst>
                                  <p:childTnLst>
                                    <p:set>
                                      <p:cBhvr>
                                        <p:cTn id="34" dur="1" fill="hold">
                                          <p:stCondLst>
                                            <p:cond delay="0"/>
                                          </p:stCondLst>
                                        </p:cTn>
                                        <p:tgtEl>
                                          <p:spTgt spid="67"/>
                                        </p:tgtEl>
                                        <p:attrNameLst>
                                          <p:attrName>style.visibility</p:attrName>
                                        </p:attrNameLst>
                                      </p:cBhvr>
                                      <p:to>
                                        <p:strVal val="visible"/>
                                      </p:to>
                                    </p:set>
                                    <p:animEffect transition="in" filter="fade">
                                      <p:cBhvr>
                                        <p:cTn id="35" dur="1000"/>
                                        <p:tgtEl>
                                          <p:spTgt spid="67"/>
                                        </p:tgtEl>
                                      </p:cBhvr>
                                    </p:animEffect>
                                    <p:anim calcmode="lin" valueType="num">
                                      <p:cBhvr>
                                        <p:cTn id="36" dur="1000" fill="hold"/>
                                        <p:tgtEl>
                                          <p:spTgt spid="67"/>
                                        </p:tgtEl>
                                        <p:attrNameLst>
                                          <p:attrName>ppt_x</p:attrName>
                                        </p:attrNameLst>
                                      </p:cBhvr>
                                      <p:tavLst>
                                        <p:tav tm="0">
                                          <p:val>
                                            <p:strVal val="#ppt_x"/>
                                          </p:val>
                                        </p:tav>
                                        <p:tav tm="100000">
                                          <p:val>
                                            <p:strVal val="#ppt_x"/>
                                          </p:val>
                                        </p:tav>
                                      </p:tavLst>
                                    </p:anim>
                                    <p:anim calcmode="lin" valueType="num">
                                      <p:cBhvr>
                                        <p:cTn id="37" dur="900" decel="100000" fill="hold"/>
                                        <p:tgtEl>
                                          <p:spTgt spid="67"/>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67"/>
                                        </p:tgtEl>
                                        <p:attrNameLst>
                                          <p:attrName>ppt_y</p:attrName>
                                        </p:attrNameLst>
                                      </p:cBhvr>
                                      <p:tavLst>
                                        <p:tav tm="0">
                                          <p:val>
                                            <p:strVal val="#ppt_y-.03"/>
                                          </p:val>
                                        </p:tav>
                                        <p:tav tm="100000">
                                          <p:val>
                                            <p:strVal val="#ppt_y"/>
                                          </p:val>
                                        </p:tav>
                                      </p:tavLst>
                                    </p:anim>
                                  </p:childTnLst>
                                </p:cTn>
                              </p:par>
                              <p:par>
                                <p:cTn id="39" presetID="37" presetClass="entr" presetSubtype="0" fill="hold" nodeType="withEffect">
                                  <p:stCondLst>
                                    <p:cond delay="0"/>
                                  </p:stCondLst>
                                  <p:childTnLst>
                                    <p:set>
                                      <p:cBhvr>
                                        <p:cTn id="40" dur="1" fill="hold">
                                          <p:stCondLst>
                                            <p:cond delay="0"/>
                                          </p:stCondLst>
                                        </p:cTn>
                                        <p:tgtEl>
                                          <p:spTgt spid="70"/>
                                        </p:tgtEl>
                                        <p:attrNameLst>
                                          <p:attrName>style.visibility</p:attrName>
                                        </p:attrNameLst>
                                      </p:cBhvr>
                                      <p:to>
                                        <p:strVal val="visible"/>
                                      </p:to>
                                    </p:set>
                                    <p:animEffect transition="in" filter="fade">
                                      <p:cBhvr>
                                        <p:cTn id="41" dur="1000"/>
                                        <p:tgtEl>
                                          <p:spTgt spid="70"/>
                                        </p:tgtEl>
                                      </p:cBhvr>
                                    </p:animEffect>
                                    <p:anim calcmode="lin" valueType="num">
                                      <p:cBhvr>
                                        <p:cTn id="42" dur="1000" fill="hold"/>
                                        <p:tgtEl>
                                          <p:spTgt spid="70"/>
                                        </p:tgtEl>
                                        <p:attrNameLst>
                                          <p:attrName>ppt_x</p:attrName>
                                        </p:attrNameLst>
                                      </p:cBhvr>
                                      <p:tavLst>
                                        <p:tav tm="0">
                                          <p:val>
                                            <p:strVal val="#ppt_x"/>
                                          </p:val>
                                        </p:tav>
                                        <p:tav tm="100000">
                                          <p:val>
                                            <p:strVal val="#ppt_x"/>
                                          </p:val>
                                        </p:tav>
                                      </p:tavLst>
                                    </p:anim>
                                    <p:anim calcmode="lin" valueType="num">
                                      <p:cBhvr>
                                        <p:cTn id="43" dur="900" decel="100000" fill="hold"/>
                                        <p:tgtEl>
                                          <p:spTgt spid="70"/>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70"/>
                                        </p:tgtEl>
                                        <p:attrNameLst>
                                          <p:attrName>ppt_y</p:attrName>
                                        </p:attrNameLst>
                                      </p:cBhvr>
                                      <p:tavLst>
                                        <p:tav tm="0">
                                          <p:val>
                                            <p:strVal val="#ppt_y-.03"/>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37" presetClass="entr" presetSubtype="0" fill="hold" nodeType="click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fade">
                                      <p:cBhvr>
                                        <p:cTn id="49" dur="1000"/>
                                        <p:tgtEl>
                                          <p:spTgt spid="46"/>
                                        </p:tgtEl>
                                      </p:cBhvr>
                                    </p:animEffect>
                                    <p:anim calcmode="lin" valueType="num">
                                      <p:cBhvr>
                                        <p:cTn id="50" dur="1000" fill="hold"/>
                                        <p:tgtEl>
                                          <p:spTgt spid="46"/>
                                        </p:tgtEl>
                                        <p:attrNameLst>
                                          <p:attrName>ppt_x</p:attrName>
                                        </p:attrNameLst>
                                      </p:cBhvr>
                                      <p:tavLst>
                                        <p:tav tm="0">
                                          <p:val>
                                            <p:strVal val="#ppt_x"/>
                                          </p:val>
                                        </p:tav>
                                        <p:tav tm="100000">
                                          <p:val>
                                            <p:strVal val="#ppt_x"/>
                                          </p:val>
                                        </p:tav>
                                      </p:tavLst>
                                    </p:anim>
                                    <p:anim calcmode="lin" valueType="num">
                                      <p:cBhvr>
                                        <p:cTn id="51" dur="900" decel="100000" fill="hold"/>
                                        <p:tgtEl>
                                          <p:spTgt spid="46"/>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46"/>
                                        </p:tgtEl>
                                        <p:attrNameLst>
                                          <p:attrName>ppt_y</p:attrName>
                                        </p:attrNameLst>
                                      </p:cBhvr>
                                      <p:tavLst>
                                        <p:tav tm="0">
                                          <p:val>
                                            <p:strVal val="#ppt_y-.03"/>
                                          </p:val>
                                        </p:tav>
                                        <p:tav tm="100000">
                                          <p:val>
                                            <p:strVal val="#ppt_y"/>
                                          </p:val>
                                        </p:tav>
                                      </p:tavLst>
                                    </p:anim>
                                  </p:childTnLst>
                                </p:cTn>
                              </p:par>
                              <p:par>
                                <p:cTn id="53" presetID="37" presetClass="entr" presetSubtype="0" fill="hold" nodeType="withEffect">
                                  <p:stCondLst>
                                    <p:cond delay="0"/>
                                  </p:stCondLst>
                                  <p:childTnLst>
                                    <p:set>
                                      <p:cBhvr>
                                        <p:cTn id="54" dur="1" fill="hold">
                                          <p:stCondLst>
                                            <p:cond delay="0"/>
                                          </p:stCondLst>
                                        </p:cTn>
                                        <p:tgtEl>
                                          <p:spTgt spid="47"/>
                                        </p:tgtEl>
                                        <p:attrNameLst>
                                          <p:attrName>style.visibility</p:attrName>
                                        </p:attrNameLst>
                                      </p:cBhvr>
                                      <p:to>
                                        <p:strVal val="visible"/>
                                      </p:to>
                                    </p:set>
                                    <p:animEffect transition="in" filter="fade">
                                      <p:cBhvr>
                                        <p:cTn id="55" dur="1000"/>
                                        <p:tgtEl>
                                          <p:spTgt spid="47"/>
                                        </p:tgtEl>
                                      </p:cBhvr>
                                    </p:animEffect>
                                    <p:anim calcmode="lin" valueType="num">
                                      <p:cBhvr>
                                        <p:cTn id="56" dur="1000" fill="hold"/>
                                        <p:tgtEl>
                                          <p:spTgt spid="47"/>
                                        </p:tgtEl>
                                        <p:attrNameLst>
                                          <p:attrName>ppt_x</p:attrName>
                                        </p:attrNameLst>
                                      </p:cBhvr>
                                      <p:tavLst>
                                        <p:tav tm="0">
                                          <p:val>
                                            <p:strVal val="#ppt_x"/>
                                          </p:val>
                                        </p:tav>
                                        <p:tav tm="100000">
                                          <p:val>
                                            <p:strVal val="#ppt_x"/>
                                          </p:val>
                                        </p:tav>
                                      </p:tavLst>
                                    </p:anim>
                                    <p:anim calcmode="lin" valueType="num">
                                      <p:cBhvr>
                                        <p:cTn id="57" dur="900" decel="100000" fill="hold"/>
                                        <p:tgtEl>
                                          <p:spTgt spid="47"/>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47"/>
                                        </p:tgtEl>
                                        <p:attrNameLst>
                                          <p:attrName>ppt_y</p:attrName>
                                        </p:attrNameLst>
                                      </p:cBhvr>
                                      <p:tavLst>
                                        <p:tav tm="0">
                                          <p:val>
                                            <p:strVal val="#ppt_y-.03"/>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37" presetClass="entr" presetSubtype="0" fill="hold" nodeType="clickEffect">
                                  <p:stCondLst>
                                    <p:cond delay="0"/>
                                  </p:stCondLst>
                                  <p:childTnLst>
                                    <p:set>
                                      <p:cBhvr>
                                        <p:cTn id="62" dur="1" fill="hold">
                                          <p:stCondLst>
                                            <p:cond delay="0"/>
                                          </p:stCondLst>
                                        </p:cTn>
                                        <p:tgtEl>
                                          <p:spTgt spid="61"/>
                                        </p:tgtEl>
                                        <p:attrNameLst>
                                          <p:attrName>style.visibility</p:attrName>
                                        </p:attrNameLst>
                                      </p:cBhvr>
                                      <p:to>
                                        <p:strVal val="visible"/>
                                      </p:to>
                                    </p:set>
                                    <p:animEffect transition="in" filter="fade">
                                      <p:cBhvr>
                                        <p:cTn id="63" dur="1000"/>
                                        <p:tgtEl>
                                          <p:spTgt spid="61"/>
                                        </p:tgtEl>
                                      </p:cBhvr>
                                    </p:animEffect>
                                    <p:anim calcmode="lin" valueType="num">
                                      <p:cBhvr>
                                        <p:cTn id="64" dur="1000" fill="hold"/>
                                        <p:tgtEl>
                                          <p:spTgt spid="61"/>
                                        </p:tgtEl>
                                        <p:attrNameLst>
                                          <p:attrName>ppt_x</p:attrName>
                                        </p:attrNameLst>
                                      </p:cBhvr>
                                      <p:tavLst>
                                        <p:tav tm="0">
                                          <p:val>
                                            <p:strVal val="#ppt_x"/>
                                          </p:val>
                                        </p:tav>
                                        <p:tav tm="100000">
                                          <p:val>
                                            <p:strVal val="#ppt_x"/>
                                          </p:val>
                                        </p:tav>
                                      </p:tavLst>
                                    </p:anim>
                                    <p:anim calcmode="lin" valueType="num">
                                      <p:cBhvr>
                                        <p:cTn id="65" dur="900" decel="100000" fill="hold"/>
                                        <p:tgtEl>
                                          <p:spTgt spid="61"/>
                                        </p:tgtEl>
                                        <p:attrNameLst>
                                          <p:attrName>ppt_y</p:attrName>
                                        </p:attrNameLst>
                                      </p:cBhvr>
                                      <p:tavLst>
                                        <p:tav tm="0">
                                          <p:val>
                                            <p:strVal val="#ppt_y+1"/>
                                          </p:val>
                                        </p:tav>
                                        <p:tav tm="100000">
                                          <p:val>
                                            <p:strVal val="#ppt_y-.03"/>
                                          </p:val>
                                        </p:tav>
                                      </p:tavLst>
                                    </p:anim>
                                    <p:anim calcmode="lin" valueType="num">
                                      <p:cBhvr>
                                        <p:cTn id="66" dur="100" accel="100000" fill="hold">
                                          <p:stCondLst>
                                            <p:cond delay="900"/>
                                          </p:stCondLst>
                                        </p:cTn>
                                        <p:tgtEl>
                                          <p:spTgt spid="61"/>
                                        </p:tgtEl>
                                        <p:attrNameLst>
                                          <p:attrName>ppt_y</p:attrName>
                                        </p:attrNameLst>
                                      </p:cBhvr>
                                      <p:tavLst>
                                        <p:tav tm="0">
                                          <p:val>
                                            <p:strVal val="#ppt_y-.03"/>
                                          </p:val>
                                        </p:tav>
                                        <p:tav tm="100000">
                                          <p:val>
                                            <p:strVal val="#ppt_y"/>
                                          </p:val>
                                        </p:tav>
                                      </p:tavLst>
                                    </p:anim>
                                  </p:childTnLst>
                                </p:cTn>
                              </p:par>
                              <p:par>
                                <p:cTn id="67" presetID="37" presetClass="entr" presetSubtype="0" fill="hold" nodeType="withEffect">
                                  <p:stCondLst>
                                    <p:cond delay="0"/>
                                  </p:stCondLst>
                                  <p:childTnLst>
                                    <p:set>
                                      <p:cBhvr>
                                        <p:cTn id="68" dur="1" fill="hold">
                                          <p:stCondLst>
                                            <p:cond delay="0"/>
                                          </p:stCondLst>
                                        </p:cTn>
                                        <p:tgtEl>
                                          <p:spTgt spid="64"/>
                                        </p:tgtEl>
                                        <p:attrNameLst>
                                          <p:attrName>style.visibility</p:attrName>
                                        </p:attrNameLst>
                                      </p:cBhvr>
                                      <p:to>
                                        <p:strVal val="visible"/>
                                      </p:to>
                                    </p:set>
                                    <p:animEffect transition="in" filter="fade">
                                      <p:cBhvr>
                                        <p:cTn id="69" dur="1000"/>
                                        <p:tgtEl>
                                          <p:spTgt spid="64"/>
                                        </p:tgtEl>
                                      </p:cBhvr>
                                    </p:animEffect>
                                    <p:anim calcmode="lin" valueType="num">
                                      <p:cBhvr>
                                        <p:cTn id="70" dur="1000" fill="hold"/>
                                        <p:tgtEl>
                                          <p:spTgt spid="64"/>
                                        </p:tgtEl>
                                        <p:attrNameLst>
                                          <p:attrName>ppt_x</p:attrName>
                                        </p:attrNameLst>
                                      </p:cBhvr>
                                      <p:tavLst>
                                        <p:tav tm="0">
                                          <p:val>
                                            <p:strVal val="#ppt_x"/>
                                          </p:val>
                                        </p:tav>
                                        <p:tav tm="100000">
                                          <p:val>
                                            <p:strVal val="#ppt_x"/>
                                          </p:val>
                                        </p:tav>
                                      </p:tavLst>
                                    </p:anim>
                                    <p:anim calcmode="lin" valueType="num">
                                      <p:cBhvr>
                                        <p:cTn id="71" dur="900" decel="100000" fill="hold"/>
                                        <p:tgtEl>
                                          <p:spTgt spid="64"/>
                                        </p:tgtEl>
                                        <p:attrNameLst>
                                          <p:attrName>ppt_y</p:attrName>
                                        </p:attrNameLst>
                                      </p:cBhvr>
                                      <p:tavLst>
                                        <p:tav tm="0">
                                          <p:val>
                                            <p:strVal val="#ppt_y+1"/>
                                          </p:val>
                                        </p:tav>
                                        <p:tav tm="100000">
                                          <p:val>
                                            <p:strVal val="#ppt_y-.03"/>
                                          </p:val>
                                        </p:tav>
                                      </p:tavLst>
                                    </p:anim>
                                    <p:anim calcmode="lin" valueType="num">
                                      <p:cBhvr>
                                        <p:cTn id="72" dur="100" accel="100000" fill="hold">
                                          <p:stCondLst>
                                            <p:cond delay="900"/>
                                          </p:stCondLst>
                                        </p:cTn>
                                        <p:tgtEl>
                                          <p:spTgt spid="6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358443" y="4514555"/>
            <a:ext cx="2467113" cy="826483"/>
          </a:xfrm>
          <a:prstGeom prst="rect">
            <a:avLst/>
          </a:prstGeom>
        </p:spPr>
      </p:pic>
      <p:pic>
        <p:nvPicPr>
          <p:cNvPr id="3" name="Picture 2"/>
          <p:cNvPicPr>
            <a:picLocks noChangeAspect="1"/>
          </p:cNvPicPr>
          <p:nvPr/>
        </p:nvPicPr>
        <p:blipFill>
          <a:blip r:embed="rId4"/>
          <a:stretch>
            <a:fillRect/>
          </a:stretch>
        </p:blipFill>
        <p:spPr>
          <a:xfrm>
            <a:off x="5095865" y="740894"/>
            <a:ext cx="2377385" cy="1776410"/>
          </a:xfrm>
          <a:prstGeom prst="rect">
            <a:avLst/>
          </a:prstGeom>
        </p:spPr>
      </p:pic>
      <p:pic>
        <p:nvPicPr>
          <p:cNvPr id="4" name="Picture 3"/>
          <p:cNvPicPr>
            <a:picLocks noChangeAspect="1"/>
          </p:cNvPicPr>
          <p:nvPr/>
        </p:nvPicPr>
        <p:blipFill>
          <a:blip r:embed="rId5"/>
          <a:stretch>
            <a:fillRect/>
          </a:stretch>
        </p:blipFill>
        <p:spPr>
          <a:xfrm>
            <a:off x="1710391" y="382981"/>
            <a:ext cx="1763215" cy="2492237"/>
          </a:xfrm>
          <a:prstGeom prst="rect">
            <a:avLst/>
          </a:prstGeom>
        </p:spPr>
      </p:pic>
      <p:pic>
        <p:nvPicPr>
          <p:cNvPr id="5" name="Picture 4"/>
          <p:cNvPicPr>
            <a:picLocks noChangeAspect="1"/>
          </p:cNvPicPr>
          <p:nvPr/>
        </p:nvPicPr>
        <p:blipFill>
          <a:blip r:embed="rId6"/>
          <a:stretch>
            <a:fillRect/>
          </a:stretch>
        </p:blipFill>
        <p:spPr>
          <a:xfrm>
            <a:off x="5327944" y="4176665"/>
            <a:ext cx="1425976" cy="1756327"/>
          </a:xfrm>
          <a:prstGeom prst="rect">
            <a:avLst/>
          </a:prstGeom>
        </p:spPr>
      </p:pic>
      <p:pic>
        <p:nvPicPr>
          <p:cNvPr id="6" name="Picture 5"/>
          <p:cNvPicPr>
            <a:picLocks noChangeAspect="1"/>
          </p:cNvPicPr>
          <p:nvPr/>
        </p:nvPicPr>
        <p:blipFill>
          <a:blip r:embed="rId7"/>
          <a:stretch>
            <a:fillRect/>
          </a:stretch>
        </p:blipFill>
        <p:spPr>
          <a:xfrm>
            <a:off x="8418317" y="3973570"/>
            <a:ext cx="1908451" cy="1908451"/>
          </a:xfrm>
          <a:prstGeom prst="rect">
            <a:avLst/>
          </a:prstGeom>
        </p:spPr>
      </p:pic>
      <p:pic>
        <p:nvPicPr>
          <p:cNvPr id="7" name="Picture 6"/>
          <p:cNvPicPr>
            <a:picLocks noChangeAspect="1"/>
          </p:cNvPicPr>
          <p:nvPr/>
        </p:nvPicPr>
        <p:blipFill>
          <a:blip r:embed="rId8"/>
          <a:stretch>
            <a:fillRect/>
          </a:stretch>
        </p:blipFill>
        <p:spPr>
          <a:xfrm>
            <a:off x="8608257" y="740895"/>
            <a:ext cx="2063900" cy="776026"/>
          </a:xfrm>
          <a:prstGeom prst="rect">
            <a:avLst/>
          </a:prstGeom>
        </p:spPr>
      </p:pic>
      <p:pic>
        <p:nvPicPr>
          <p:cNvPr id="8" name="Picture 7"/>
          <p:cNvPicPr>
            <a:picLocks noChangeAspect="1"/>
          </p:cNvPicPr>
          <p:nvPr/>
        </p:nvPicPr>
        <p:blipFill>
          <a:blip r:embed="rId9"/>
          <a:stretch>
            <a:fillRect/>
          </a:stretch>
        </p:blipFill>
        <p:spPr>
          <a:xfrm>
            <a:off x="9020115" y="1629099"/>
            <a:ext cx="1240183" cy="1240183"/>
          </a:xfrm>
          <a:prstGeom prst="rect">
            <a:avLst/>
          </a:prstGeom>
        </p:spPr>
      </p:pic>
      <p:sp>
        <p:nvSpPr>
          <p:cNvPr id="11" name="Rectangle 10"/>
          <p:cNvSpPr/>
          <p:nvPr/>
        </p:nvSpPr>
        <p:spPr>
          <a:xfrm>
            <a:off x="5138089" y="3129392"/>
            <a:ext cx="1876732" cy="435184"/>
          </a:xfrm>
          <a:prstGeom prst="rect">
            <a:avLst/>
          </a:prstGeom>
        </p:spPr>
        <p:txBody>
          <a:bodyPr wrap="none">
            <a:spAutoFit/>
          </a:bodyPr>
          <a:lstStyle/>
          <a:p>
            <a:pPr lvl="0" defTabSz="914400">
              <a:lnSpc>
                <a:spcPct val="120000"/>
              </a:lnSpc>
              <a:spcBef>
                <a:spcPts val="1000"/>
              </a:spcBef>
              <a:buSzPct val="125000"/>
            </a:pPr>
            <a:r>
              <a:rPr lang="en-US" sz="2000" cap="all" dirty="0" smtClean="0">
                <a:solidFill>
                  <a:srgbClr val="82FFFF"/>
                </a:solidFill>
              </a:rPr>
              <a:t>technologies</a:t>
            </a:r>
            <a:endParaRPr lang="en-US" sz="2000" cap="all" dirty="0">
              <a:solidFill>
                <a:srgbClr val="82FFFF"/>
              </a:solidFill>
            </a:endParaRPr>
          </a:p>
        </p:txBody>
      </p:sp>
    </p:spTree>
    <p:extLst>
      <p:ext uri="{BB962C8B-B14F-4D97-AF65-F5344CB8AC3E}">
        <p14:creationId xmlns:p14="http://schemas.microsoft.com/office/powerpoint/2010/main" val="1347745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par>
                                <p:cTn id="33" presetID="10" presetClass="entr" presetSubtype="0"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9264" y="572042"/>
            <a:ext cx="9523276" cy="6285958"/>
          </a:xfrm>
          <a:prstGeom prst="rect">
            <a:avLst/>
          </a:prstGeom>
        </p:spPr>
      </p:pic>
    </p:spTree>
    <p:extLst>
      <p:ext uri="{BB962C8B-B14F-4D97-AF65-F5344CB8AC3E}">
        <p14:creationId xmlns:p14="http://schemas.microsoft.com/office/powerpoint/2010/main" val="18703199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t="806" b="941"/>
          <a:stretch/>
        </p:blipFill>
        <p:spPr>
          <a:xfrm>
            <a:off x="457198" y="178905"/>
            <a:ext cx="10860157" cy="6108840"/>
          </a:xfrm>
          <a:prstGeom prst="rect">
            <a:avLst/>
          </a:prstGeom>
        </p:spPr>
      </p:pic>
    </p:spTree>
    <p:extLst>
      <p:ext uri="{BB962C8B-B14F-4D97-AF65-F5344CB8AC3E}">
        <p14:creationId xmlns:p14="http://schemas.microsoft.com/office/powerpoint/2010/main" val="1444151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nvSpPr>
        <p:spPr>
          <a:xfrm>
            <a:off x="1182847" y="4964843"/>
            <a:ext cx="8619298" cy="512762"/>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US" smtClean="0"/>
              <a:t>BACKGROUND RESEARCH</a:t>
            </a:r>
            <a:endParaRPr lang="en-US" dirty="0"/>
          </a:p>
        </p:txBody>
      </p:sp>
      <p:sp>
        <p:nvSpPr>
          <p:cNvPr id="5" name="Content Placeholder 4"/>
          <p:cNvSpPr>
            <a:spLocks noGrp="1"/>
          </p:cNvSpPr>
          <p:nvPr>
            <p:ph idx="1"/>
          </p:nvPr>
        </p:nvSpPr>
        <p:spPr>
          <a:xfrm>
            <a:off x="1182847" y="1042479"/>
            <a:ext cx="9905999" cy="3541714"/>
          </a:xfrm>
        </p:spPr>
        <p:txBody>
          <a:bodyPr/>
          <a:lstStyle/>
          <a:p>
            <a:r>
              <a:rPr lang="en-US" dirty="0" smtClean="0"/>
              <a:t>A Comparative </a:t>
            </a:r>
            <a:r>
              <a:rPr lang="en-US" dirty="0"/>
              <a:t>E</a:t>
            </a:r>
            <a:r>
              <a:rPr lang="en-US" dirty="0" smtClean="0"/>
              <a:t>valuation of Unsupervised </a:t>
            </a:r>
            <a:r>
              <a:rPr lang="en-US" dirty="0"/>
              <a:t>A</a:t>
            </a:r>
            <a:r>
              <a:rPr lang="en-US" dirty="0" smtClean="0"/>
              <a:t>nomaly </a:t>
            </a:r>
            <a:r>
              <a:rPr lang="en-US" dirty="0"/>
              <a:t>D</a:t>
            </a:r>
            <a:r>
              <a:rPr lang="en-US" dirty="0" smtClean="0"/>
              <a:t>etection </a:t>
            </a:r>
            <a:r>
              <a:rPr lang="en-US" dirty="0"/>
              <a:t>A</a:t>
            </a:r>
            <a:r>
              <a:rPr lang="en-US" dirty="0" smtClean="0"/>
              <a:t>lgorithms for Multivariate </a:t>
            </a:r>
            <a:r>
              <a:rPr lang="en-US" dirty="0"/>
              <a:t>D</a:t>
            </a:r>
            <a:r>
              <a:rPr lang="en-US" dirty="0" smtClean="0"/>
              <a:t>ata.  - Research Article</a:t>
            </a:r>
          </a:p>
          <a:p>
            <a:r>
              <a:rPr lang="en-US" dirty="0" smtClean="0"/>
              <a:t>Data Science from Scratch </a:t>
            </a:r>
            <a:r>
              <a:rPr lang="mr-IN" dirty="0" smtClean="0"/>
              <a:t>–</a:t>
            </a:r>
            <a:r>
              <a:rPr lang="en-US" dirty="0" smtClean="0"/>
              <a:t> Book. </a:t>
            </a:r>
            <a:endParaRPr lang="en-US" dirty="0"/>
          </a:p>
        </p:txBody>
      </p:sp>
    </p:spTree>
    <p:extLst>
      <p:ext uri="{BB962C8B-B14F-4D97-AF65-F5344CB8AC3E}">
        <p14:creationId xmlns:p14="http://schemas.microsoft.com/office/powerpoint/2010/main" val="19734120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subTitle" idx="1"/>
          </p:nvPr>
        </p:nvSpPr>
        <p:spPr>
          <a:xfrm>
            <a:off x="2201672" y="4900486"/>
            <a:ext cx="8791575" cy="1655762"/>
          </a:xfrm>
        </p:spPr>
        <p:txBody>
          <a:bodyPr/>
          <a:lstStyle/>
          <a:p>
            <a:r>
              <a:rPr lang="en-US" dirty="0" smtClean="0"/>
              <a:t>TASK BREAKDOWN</a:t>
            </a:r>
            <a:endParaRPr lang="en-US" dirty="0"/>
          </a:p>
        </p:txBody>
      </p:sp>
      <p:graphicFrame>
        <p:nvGraphicFramePr>
          <p:cNvPr id="5" name="Content Placeholder 2"/>
          <p:cNvGraphicFramePr>
            <a:graphicFrameLocks noGrp="1"/>
          </p:cNvGraphicFramePr>
          <p:nvPr>
            <p:ph sz="half" idx="4294967295"/>
            <p:extLst>
              <p:ext uri="{D42A27DB-BD31-4B8C-83A1-F6EECF244321}">
                <p14:modId xmlns:p14="http://schemas.microsoft.com/office/powerpoint/2010/main" val="49776095"/>
              </p:ext>
            </p:extLst>
          </p:nvPr>
        </p:nvGraphicFramePr>
        <p:xfrm>
          <a:off x="1920240" y="1720787"/>
          <a:ext cx="4878388" cy="27178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8" name="Content Placeholder 2"/>
          <p:cNvGraphicFramePr>
            <a:graphicFrameLocks/>
          </p:cNvGraphicFramePr>
          <p:nvPr>
            <p:extLst>
              <p:ext uri="{D42A27DB-BD31-4B8C-83A1-F6EECF244321}">
                <p14:modId xmlns:p14="http://schemas.microsoft.com/office/powerpoint/2010/main" val="711316192"/>
              </p:ext>
            </p:extLst>
          </p:nvPr>
        </p:nvGraphicFramePr>
        <p:xfrm>
          <a:off x="7072948" y="1720787"/>
          <a:ext cx="4878387" cy="271780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4262149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8" grpId="0">
        <p:bldAsOne/>
      </p:bldGraphic>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TotalTime>1768</TotalTime>
  <Words>914</Words>
  <Application>Microsoft Macintosh PowerPoint</Application>
  <PresentationFormat>Widescreen</PresentationFormat>
  <Paragraphs>124</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Calibri</vt:lpstr>
      <vt:lpstr>Mangal</vt:lpstr>
      <vt:lpstr>Trebuchet MS</vt:lpstr>
      <vt:lpstr>Tw Cen MT</vt:lpstr>
      <vt:lpstr>Arial</vt:lpstr>
      <vt:lpstr>Circuit</vt:lpstr>
      <vt:lpstr>USING CCTV TO Autonomously Secure environments from internal and external human threats</vt:lpstr>
      <vt:lpstr>PowerPoint Presentation</vt:lpstr>
      <vt:lpstr>DEVELOP A MACHINE LEARNING APPLICATION THAT IS ABLE TO DETECT real-time anomalies in user behavior.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 </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Autonomously Securing environments from internal and external human threats</dc:title>
  <dc:creator>Joe Honour (UG)</dc:creator>
  <cp:lastModifiedBy>Joe Honour (UG)</cp:lastModifiedBy>
  <cp:revision>70</cp:revision>
  <dcterms:created xsi:type="dcterms:W3CDTF">2017-10-28T11:14:10Z</dcterms:created>
  <dcterms:modified xsi:type="dcterms:W3CDTF">2017-10-31T15:30:09Z</dcterms:modified>
</cp:coreProperties>
</file>

<file path=docProps/thumbnail.jpeg>
</file>